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58" r:id="rId7"/>
    <p:sldId id="270" r:id="rId8"/>
    <p:sldId id="276" r:id="rId9"/>
    <p:sldId id="300" r:id="rId10"/>
    <p:sldId id="294" r:id="rId11"/>
    <p:sldId id="295" r:id="rId12"/>
    <p:sldId id="296" r:id="rId13"/>
    <p:sldId id="286" r:id="rId14"/>
    <p:sldId id="297" r:id="rId15"/>
    <p:sldId id="298" r:id="rId16"/>
    <p:sldId id="299" r:id="rId17"/>
    <p:sldId id="278" r:id="rId18"/>
    <p:sldId id="279" r:id="rId19"/>
    <p:sldId id="285" r:id="rId20"/>
    <p:sldId id="287" r:id="rId21"/>
    <p:sldId id="288" r:id="rId22"/>
    <p:sldId id="289" r:id="rId23"/>
    <p:sldId id="290" r:id="rId24"/>
    <p:sldId id="281" r:id="rId25"/>
    <p:sldId id="291" r:id="rId26"/>
    <p:sldId id="283" r:id="rId27"/>
    <p:sldId id="284" r:id="rId28"/>
    <p:sldId id="267" r:id="rId29"/>
    <p:sldId id="292" r:id="rId30"/>
    <p:sldId id="293" r:id="rId31"/>
    <p:sldId id="275" r:id="rId3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35251-4B82-498B-94CC-4564FCC34C18}" v="109" dt="2025-05-26T04:24:17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51" d="100"/>
          <a:sy n="51" d="100"/>
        </p:scale>
        <p:origin x="67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8.svg"/><Relationship Id="rId5" Type="http://schemas.openxmlformats.org/officeDocument/2006/relationships/image" Target="../media/image22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8.svg"/><Relationship Id="rId5" Type="http://schemas.openxmlformats.org/officeDocument/2006/relationships/image" Target="../media/image22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DF1ABFB3-B399-406F-91BD-DCDF9A38526B}">
      <dgm:prSet phldrT="[Text]" phldr="0"/>
      <dgm:spPr/>
      <dgm:t>
        <a:bodyPr rtlCol="0"/>
        <a:lstStyle/>
        <a:p>
          <a:r>
            <a:rPr lang="en-GB" b="0" noProof="0" dirty="0">
              <a:solidFill>
                <a:schemeClr val="bg1"/>
              </a:solidFill>
              <a:latin typeface="Tenorite"/>
            </a:rPr>
            <a:t>Evaluation and Interpretation</a:t>
          </a:r>
        </a:p>
      </dgm:t>
    </dgm:pt>
    <dgm:pt modelId="{78CB0E27-958C-4066-A189-8B36505E8204}" type="parTrans" cxnId="{15319551-A9EA-462E-845B-E5251E84291F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70E4A1D3-514E-4327-991D-5CC9C6B41885}" type="sibTrans" cxnId="{15319551-A9EA-462E-845B-E5251E84291F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 rtlCol="0"/>
        <a:lstStyle/>
        <a:p>
          <a:pPr>
            <a:defRPr b="1"/>
          </a:pPr>
          <a:r>
            <a:rPr lang="en-GB" b="1" noProof="0" dirty="0">
              <a:solidFill>
                <a:schemeClr val="bg1"/>
              </a:solidFill>
              <a:latin typeface="Tenorite"/>
            </a:rPr>
            <a:t>Stage 1</a:t>
          </a: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 rtlCol="0"/>
        <a:lstStyle/>
        <a:p>
          <a:r>
            <a:rPr lang="en-GB" b="0" noProof="0" dirty="0">
              <a:latin typeface="Tenorite"/>
            </a:rPr>
            <a:t>Data Collection and Integration</a:t>
          </a: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D05E1923-5021-40F7-B4EF-E582E23A699D}">
      <dgm:prSet phldr="0"/>
      <dgm:spPr/>
      <dgm:t>
        <a:bodyPr rtlCol="0"/>
        <a:lstStyle/>
        <a:p>
          <a:pPr>
            <a:defRPr b="1"/>
          </a:pPr>
          <a:r>
            <a:rPr lang="en-GB" b="1" noProof="0" dirty="0">
              <a:solidFill>
                <a:schemeClr val="bg1"/>
              </a:solidFill>
              <a:latin typeface="Tenorite"/>
            </a:rPr>
            <a:t>Stage 2</a:t>
          </a:r>
        </a:p>
      </dgm:t>
    </dgm:pt>
    <dgm:pt modelId="{FD6C5CD2-9CED-4BE6-89CD-A5A5CCE63B3E}" type="parTrans" cxnId="{72C4D6D9-419A-42C1-A76D-84599F65BB08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 rtlCol="0"/>
        <a:lstStyle/>
        <a:p>
          <a:r>
            <a:rPr lang="en-GB" b="0" noProof="0" dirty="0">
              <a:solidFill>
                <a:schemeClr val="bg1"/>
              </a:solidFill>
              <a:latin typeface="Tenorite"/>
            </a:rPr>
            <a:t>Preprocessing and Cleansing</a:t>
          </a:r>
        </a:p>
      </dgm:t>
    </dgm:pt>
    <dgm:pt modelId="{FB2DEB6E-B29F-4E51-960A-23ECC62EBF38}" type="parTrans" cxnId="{4876CF51-F110-4E25-8FD4-08D25B4B0AB8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 rtlCol="0"/>
        <a:lstStyle/>
        <a:p>
          <a:pPr>
            <a:defRPr b="1"/>
          </a:pPr>
          <a:r>
            <a:rPr lang="en-GB" b="1" noProof="0" dirty="0">
              <a:solidFill>
                <a:schemeClr val="bg1"/>
              </a:solidFill>
              <a:latin typeface="Tenorite"/>
            </a:rPr>
            <a:t>Stage 3</a:t>
          </a:r>
        </a:p>
      </dgm:t>
    </dgm:pt>
    <dgm:pt modelId="{F47063EE-4B58-4EDE-A4F2-A4BD81B82F21}" type="parTrans" cxnId="{0D51BD2E-4619-469B-B233-EBAC3D4D0BA6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 rtlCol="0"/>
        <a:lstStyle/>
        <a:p>
          <a:r>
            <a:rPr lang="en-GB" b="0" noProof="0" dirty="0">
              <a:solidFill>
                <a:schemeClr val="bg1"/>
              </a:solidFill>
              <a:latin typeface="Tenorite"/>
            </a:rPr>
            <a:t>Exploratory Data Analysis</a:t>
          </a:r>
        </a:p>
      </dgm:t>
    </dgm:pt>
    <dgm:pt modelId="{57D352E4-0431-4F68-B8F1-61BFA34799AA}" type="parTrans" cxnId="{1B32EF2C-9DB5-4504-A9DA-B4956CC00208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 rtlCol="0"/>
        <a:lstStyle/>
        <a:p>
          <a:r>
            <a:rPr lang="en-GB" b="0" noProof="0" dirty="0">
              <a:solidFill>
                <a:schemeClr val="bg1"/>
              </a:solidFill>
              <a:latin typeface="Tenorite"/>
            </a:rPr>
            <a:t>Classification &amp; Regression Modeling</a:t>
          </a: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 rtlCol="0"/>
        <a:lstStyle/>
        <a:p>
          <a:pPr>
            <a:defRPr b="1"/>
          </a:pPr>
          <a:r>
            <a:rPr lang="en-GB" b="1" noProof="0" dirty="0">
              <a:solidFill>
                <a:schemeClr val="bg1"/>
              </a:solidFill>
              <a:latin typeface="Tenorite"/>
            </a:rPr>
            <a:t>Stage 5</a:t>
          </a:r>
        </a:p>
      </dgm:t>
    </dgm:pt>
    <dgm:pt modelId="{933A8FED-7B84-4ED0-B6AA-2EE26A89B8EA}" type="parTrans" cxnId="{E1474FF3-8E3C-4B30-985C-CE88BA0FE324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A0DBB162-7CC4-4D18-8709-69DEFC7EA3D2}">
      <dgm:prSet phldr="0"/>
      <dgm:spPr/>
      <dgm:t>
        <a:bodyPr/>
        <a:lstStyle/>
        <a:p>
          <a:pPr rtl="0">
            <a:defRPr b="1"/>
          </a:pPr>
          <a:r>
            <a:rPr lang="en-GB" b="1" noProof="0" dirty="0">
              <a:solidFill>
                <a:schemeClr val="bg2"/>
              </a:solidFill>
              <a:latin typeface="Tenorite"/>
            </a:rPr>
            <a:t>Stage</a:t>
          </a:r>
          <a:r>
            <a:rPr lang="en-GB" b="1" noProof="0" dirty="0">
              <a:latin typeface="Tenorite"/>
            </a:rPr>
            <a:t> </a:t>
          </a:r>
          <a:r>
            <a:rPr lang="en-GB" b="1" noProof="0" dirty="0">
              <a:solidFill>
                <a:schemeClr val="bg2"/>
              </a:solidFill>
              <a:latin typeface="Tenorite"/>
            </a:rPr>
            <a:t>4</a:t>
          </a:r>
        </a:p>
      </dgm:t>
    </dgm:pt>
    <dgm:pt modelId="{0EF4CF14-9B2A-4C28-9E5E-A603F86FFF3B}" type="parTrans" cxnId="{24FBF071-8C42-4EA0-A692-E5053604699F}">
      <dgm:prSet/>
      <dgm:spPr/>
      <dgm:t>
        <a:bodyPr/>
        <a:lstStyle/>
        <a:p>
          <a:endParaRPr lang="en-US"/>
        </a:p>
      </dgm:t>
    </dgm:pt>
    <dgm:pt modelId="{5649E374-F96F-4EDD-A048-E16F94A51C75}" type="sibTrans" cxnId="{24FBF071-8C42-4EA0-A692-E5053604699F}">
      <dgm:prSet/>
      <dgm:spPr/>
      <dgm:t>
        <a:bodyPr/>
        <a:lstStyle/>
        <a:p>
          <a:endParaRPr lang="en-US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3367C390-5E35-4105-B41C-F3A9925976DE}" type="pres">
      <dgm:prSet presAssocID="{A0DBB162-7CC4-4D18-8709-69DEFC7EA3D2}" presName="composite" presStyleCnt="0"/>
      <dgm:spPr/>
    </dgm:pt>
    <dgm:pt modelId="{57DEC848-CBEB-49E4-B929-19A06BE59E27}" type="pres">
      <dgm:prSet presAssocID="{A0DBB162-7CC4-4D18-8709-69DEFC7EA3D2}" presName="ConnectorPoint" presStyleLbl="lnNode1" presStyleIdx="3" presStyleCnt="5"/>
      <dgm:spPr>
        <a:solidFill>
          <a:schemeClr val="accent2">
            <a:shade val="90000"/>
            <a:hueOff val="23041"/>
            <a:satOff val="8309"/>
            <a:lumOff val="7127"/>
            <a:alphaOff val="-375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E7CF333-F9AC-4474-8028-7873B69380C1}" type="pres">
      <dgm:prSet presAssocID="{A0DBB162-7CC4-4D18-8709-69DEFC7EA3D2}" presName="DropPinPlaceHolder" presStyleCnt="0"/>
      <dgm:spPr/>
    </dgm:pt>
    <dgm:pt modelId="{7946FBFB-4691-4170-83C2-8D88A4E511D4}" type="pres">
      <dgm:prSet presAssocID="{A0DBB162-7CC4-4D18-8709-69DEFC7EA3D2}" presName="DropPin" presStyleLbl="alignNode1" presStyleIdx="3" presStyleCnt="5"/>
      <dgm:spPr/>
    </dgm:pt>
    <dgm:pt modelId="{247817C3-5BC9-4818-94EF-FD898AC50C30}" type="pres">
      <dgm:prSet presAssocID="{A0DBB162-7CC4-4D18-8709-69DEFC7EA3D2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9A16766-BAF1-42BC-9CE3-52DCF49D1393}" type="pres">
      <dgm:prSet presAssocID="{A0DBB162-7CC4-4D18-8709-69DEFC7EA3D2}" presName="L2TextContainer" presStyleLbl="revTx" presStyleIdx="6" presStyleCnt="10">
        <dgm:presLayoutVars>
          <dgm:bulletEnabled val="1"/>
        </dgm:presLayoutVars>
      </dgm:prSet>
      <dgm:spPr/>
    </dgm:pt>
    <dgm:pt modelId="{94729312-822F-4F63-BB0D-3F649425883E}" type="pres">
      <dgm:prSet presAssocID="{A0DBB162-7CC4-4D18-8709-69DEFC7EA3D2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6CB8EC76-1DCE-4497-AE71-A029925A898E}" type="pres">
      <dgm:prSet presAssocID="{A0DBB162-7CC4-4D18-8709-69DEFC7EA3D2}" presName="ConnectLine" presStyleLbl="sibTrans1D1" presStyleIdx="3" presStyleCnt="5"/>
      <dgm:spPr>
        <a:noFill/>
        <a:ln w="12700" cap="flat" cmpd="sng" algn="ctr">
          <a:solidFill>
            <a:schemeClr val="accent2">
              <a:shade val="90000"/>
              <a:hueOff val="23041"/>
              <a:satOff val="8309"/>
              <a:lumOff val="7127"/>
              <a:alphaOff val="0"/>
            </a:schemeClr>
          </a:solidFill>
          <a:prstDash val="dash"/>
          <a:miter lim="800000"/>
        </a:ln>
        <a:effectLst/>
      </dgm:spPr>
    </dgm:pt>
    <dgm:pt modelId="{2EFFF346-4133-4B10-BD30-F19EE89FF4E6}" type="pres">
      <dgm:prSet presAssocID="{A0DBB162-7CC4-4D18-8709-69DEFC7EA3D2}" presName="EmptyPlaceHolder" presStyleCnt="0"/>
      <dgm:spPr/>
    </dgm:pt>
    <dgm:pt modelId="{10838DAF-D446-4AC4-8CC1-8B191679D88B}" type="pres">
      <dgm:prSet presAssocID="{5649E374-F96F-4EDD-A048-E16F94A51C7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ED176513-4A22-4590-8BD7-7E5BAFAF1170}" type="presOf" srcId="{A0DBB162-7CC4-4D18-8709-69DEFC7EA3D2}" destId="{94729312-822F-4F63-BB0D-3F649425883E}" srcOrd="0" destOrd="0" presId="urn:microsoft.com/office/officeart/2017/3/layout/DropPinTimeline"/>
    <dgm:cxn modelId="{4EAA901C-A55B-46D0-B340-D985B2A54965}" type="presOf" srcId="{579089A8-5362-4BA4-9163-D19228C1808F}" destId="{B5F3F650-2E42-488A-AD4F-C4BD47D19A84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5D896C3E-7934-454A-9EEB-EABC9E9EB71F}" type="presOf" srcId="{FA8F44BD-C8C7-462C-9756-1EC498E86842}" destId="{2D6C7916-1130-46A8-833B-A6278CBD2192}" srcOrd="0" destOrd="0" presId="urn:microsoft.com/office/officeart/2017/3/layout/DropPinTimeline"/>
    <dgm:cxn modelId="{2145D943-1305-4CEE-98DB-3DDF5B54CBF7}" type="presOf" srcId="{EFEB4D61-3A9C-4140-977F-3C3F5C9EE9D1}" destId="{96DDA0FE-83E2-423C-9F13-58A61EB68487}" srcOrd="0" destOrd="0" presId="urn:microsoft.com/office/officeart/2017/3/layout/DropPinTimeline"/>
    <dgm:cxn modelId="{292FBA48-865E-45AD-ADBB-83A252A26F00}" type="presOf" srcId="{8B9AF88A-E1F7-4D3A-905F-87228D6A8655}" destId="{3FA5D5AE-9CAE-4D19-9765-BCEE6209531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4FBF071-8C42-4EA0-A692-E5053604699F}" srcId="{05A24E01-5535-46B9-A9A1-A9A07E639A88}" destId="{A0DBB162-7CC4-4D18-8709-69DEFC7EA3D2}" srcOrd="3" destOrd="0" parTransId="{0EF4CF14-9B2A-4C28-9E5E-A603F86FFF3B}" sibTransId="{5649E374-F96F-4EDD-A048-E16F94A51C75}"/>
    <dgm:cxn modelId="{2617C475-F537-46A6-ADE1-4EB764853601}" srcId="{A0DBB162-7CC4-4D18-8709-69DEFC7EA3D2}" destId="{332BC85C-1CF3-4F8F-ACB7-5B6D53744AE1}" srcOrd="0" destOrd="0" parTransId="{99F218FD-90FE-450E-A368-B3E3677E74E8}" sibTransId="{8D1CC686-B05C-4470-A959-236CC9C8BB70}"/>
    <dgm:cxn modelId="{CA1F3987-5389-4764-ABD2-9B6CC5C9324C}" type="presOf" srcId="{9A875394-CA1E-4432-AEEB-9054FCFF5E0E}" destId="{D2143A46-815A-49BF-9455-C0385022444F}" srcOrd="0" destOrd="0" presId="urn:microsoft.com/office/officeart/2017/3/layout/DropPinTimeline"/>
    <dgm:cxn modelId="{158FFAA5-4A76-43DD-9A67-7ABD27DC59E5}" type="presOf" srcId="{58FF46FB-368D-4E9C-A650-0513B8879DA8}" destId="{8E3FB235-DF38-476B-9A0E-B1E583D50944}" srcOrd="0" destOrd="0" presId="urn:microsoft.com/office/officeart/2017/3/layout/DropPinTimeline"/>
    <dgm:cxn modelId="{F56BC0AB-3667-4BEB-9DAC-950594F6FEB5}" type="presOf" srcId="{DF1ABFB3-B399-406F-91BD-DCDF9A38526B}" destId="{1B55AA6D-649D-4145-93EB-08B866A4D4E5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29441AEC-0ABB-4CE6-A519-B5129560D9D6}" type="presOf" srcId="{D05E1923-5021-40F7-B4EF-E582E23A699D}" destId="{223C5207-4FA2-4A6C-8F43-20BD55767C99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C06DCEF3-4A42-43D4-BE39-CC758F999EA0}" type="presOf" srcId="{332BC85C-1CF3-4F8F-ACB7-5B6D53744AE1}" destId="{19A16766-BAF1-42BC-9CE3-52DCF49D1393}" srcOrd="0" destOrd="0" presId="urn:microsoft.com/office/officeart/2017/3/layout/DropPinTimeline"/>
    <dgm:cxn modelId="{37365C3C-AFDF-49F6-AFAB-2EC176F9B7E5}" type="presParOf" srcId="{6E9F3C9B-13CA-43A8-8836-0B2B41D07DEF}" destId="{E8AACCBB-6709-4071-B389-3BB226B3A586}" srcOrd="0" destOrd="0" presId="urn:microsoft.com/office/officeart/2017/3/layout/DropPinTimeline"/>
    <dgm:cxn modelId="{9536FFCB-D9D7-4955-A7AD-A67301FA37CF}" type="presParOf" srcId="{6E9F3C9B-13CA-43A8-8836-0B2B41D07DEF}" destId="{E6F74CED-5217-4282-85F1-1C12DC84731C}" srcOrd="1" destOrd="0" presId="urn:microsoft.com/office/officeart/2017/3/layout/DropPinTimeline"/>
    <dgm:cxn modelId="{DFC3DD4A-0043-43FD-8423-1C6B1012F1C9}" type="presParOf" srcId="{E6F74CED-5217-4282-85F1-1C12DC84731C}" destId="{AC377099-4DAE-451C-ADE9-98036E2679B5}" srcOrd="0" destOrd="0" presId="urn:microsoft.com/office/officeart/2017/3/layout/DropPinTimeline"/>
    <dgm:cxn modelId="{FBB8C64E-4254-4DAC-88AF-D3508E513763}" type="presParOf" srcId="{AC377099-4DAE-451C-ADE9-98036E2679B5}" destId="{B6C94ECD-6415-4250-B4AD-F67BF5BECFB8}" srcOrd="0" destOrd="0" presId="urn:microsoft.com/office/officeart/2017/3/layout/DropPinTimeline"/>
    <dgm:cxn modelId="{5C501708-777A-4BEE-ABC0-46BB5ED48825}" type="presParOf" srcId="{AC377099-4DAE-451C-ADE9-98036E2679B5}" destId="{0E99BB09-1B86-4308-A570-3981E6DD3A06}" srcOrd="1" destOrd="0" presId="urn:microsoft.com/office/officeart/2017/3/layout/DropPinTimeline"/>
    <dgm:cxn modelId="{7F94C1B5-50DF-43E7-8E70-F45599A190B5}" type="presParOf" srcId="{0E99BB09-1B86-4308-A570-3981E6DD3A06}" destId="{0ED6E8D6-BD44-4400-BC14-1BC75CB979A3}" srcOrd="0" destOrd="0" presId="urn:microsoft.com/office/officeart/2017/3/layout/DropPinTimeline"/>
    <dgm:cxn modelId="{B1D7E0B1-D6A5-4D25-80AF-CEAA498A95D6}" type="presParOf" srcId="{0E99BB09-1B86-4308-A570-3981E6DD3A06}" destId="{5B7FC7CF-F58D-48D5-8BCC-38D6EE87890B}" srcOrd="1" destOrd="0" presId="urn:microsoft.com/office/officeart/2017/3/layout/DropPinTimeline"/>
    <dgm:cxn modelId="{6FF2043F-AFB4-4151-AA0B-48206FB697C6}" type="presParOf" srcId="{AC377099-4DAE-451C-ADE9-98036E2679B5}" destId="{D2143A46-815A-49BF-9455-C0385022444F}" srcOrd="2" destOrd="0" presId="urn:microsoft.com/office/officeart/2017/3/layout/DropPinTimeline"/>
    <dgm:cxn modelId="{DC0C429B-EF5B-4AFB-8F79-E230E63BB55D}" type="presParOf" srcId="{AC377099-4DAE-451C-ADE9-98036E2679B5}" destId="{8E3FB235-DF38-476B-9A0E-B1E583D50944}" srcOrd="3" destOrd="0" presId="urn:microsoft.com/office/officeart/2017/3/layout/DropPinTimeline"/>
    <dgm:cxn modelId="{87500B9F-1F41-493E-BC7B-D463277F6323}" type="presParOf" srcId="{AC377099-4DAE-451C-ADE9-98036E2679B5}" destId="{9AA05CE5-209F-4AD9-BE2C-2A69F76DA8F4}" srcOrd="4" destOrd="0" presId="urn:microsoft.com/office/officeart/2017/3/layout/DropPinTimeline"/>
    <dgm:cxn modelId="{F474A8DB-EE06-4B4D-B6B1-8FB99AEFBA3C}" type="presParOf" srcId="{AC377099-4DAE-451C-ADE9-98036E2679B5}" destId="{17350C28-DA10-4F3B-9FA2-0FE7C12A4ABE}" srcOrd="5" destOrd="0" presId="urn:microsoft.com/office/officeart/2017/3/layout/DropPinTimeline"/>
    <dgm:cxn modelId="{EDB1A22E-C8B4-404B-90A6-3E837154A597}" type="presParOf" srcId="{E6F74CED-5217-4282-85F1-1C12DC84731C}" destId="{6DA7B85E-9DC6-4F3B-A2BF-09CDEEDB43BC}" srcOrd="1" destOrd="0" presId="urn:microsoft.com/office/officeart/2017/3/layout/DropPinTimeline"/>
    <dgm:cxn modelId="{B3A47533-F869-47F4-A883-7EEC6526F5EB}" type="presParOf" srcId="{E6F74CED-5217-4282-85F1-1C12DC84731C}" destId="{CF519A69-9940-494F-8406-D0D876E3CD26}" srcOrd="2" destOrd="0" presId="urn:microsoft.com/office/officeart/2017/3/layout/DropPinTimeline"/>
    <dgm:cxn modelId="{56AECCAF-C8FB-4FC1-8FC2-01417AC70D50}" type="presParOf" srcId="{CF519A69-9940-494F-8406-D0D876E3CD26}" destId="{714429FF-AAA3-4358-8C5F-1A7F29AA2B7B}" srcOrd="0" destOrd="0" presId="urn:microsoft.com/office/officeart/2017/3/layout/DropPinTimeline"/>
    <dgm:cxn modelId="{2060BE19-DDB4-482A-842B-3457E81C112F}" type="presParOf" srcId="{CF519A69-9940-494F-8406-D0D876E3CD26}" destId="{AB8B1E8E-162B-4E3E-9E31-BA5CFBD3ED9D}" srcOrd="1" destOrd="0" presId="urn:microsoft.com/office/officeart/2017/3/layout/DropPinTimeline"/>
    <dgm:cxn modelId="{506BB150-BFC7-4F86-9CA1-6F6283BBB25E}" type="presParOf" srcId="{AB8B1E8E-162B-4E3E-9E31-BA5CFBD3ED9D}" destId="{358CAA11-0A87-4861-8B4E-913B1EAD1334}" srcOrd="0" destOrd="0" presId="urn:microsoft.com/office/officeart/2017/3/layout/DropPinTimeline"/>
    <dgm:cxn modelId="{A5D023FD-B1C5-476C-8444-CA3C24AEACD5}" type="presParOf" srcId="{AB8B1E8E-162B-4E3E-9E31-BA5CFBD3ED9D}" destId="{B1A1A837-F261-404B-A808-B2F4154CE8A2}" srcOrd="1" destOrd="0" presId="urn:microsoft.com/office/officeart/2017/3/layout/DropPinTimeline"/>
    <dgm:cxn modelId="{8E25D9FB-DBC0-4CF9-AA6A-F1F51E419492}" type="presParOf" srcId="{CF519A69-9940-494F-8406-D0D876E3CD26}" destId="{B5F3F650-2E42-488A-AD4F-C4BD47D19A84}" srcOrd="2" destOrd="0" presId="urn:microsoft.com/office/officeart/2017/3/layout/DropPinTimeline"/>
    <dgm:cxn modelId="{6CE46E77-8A5B-4B9D-927B-E2A7F721A9F7}" type="presParOf" srcId="{CF519A69-9940-494F-8406-D0D876E3CD26}" destId="{223C5207-4FA2-4A6C-8F43-20BD55767C99}" srcOrd="3" destOrd="0" presId="urn:microsoft.com/office/officeart/2017/3/layout/DropPinTimeline"/>
    <dgm:cxn modelId="{53B3A06C-FA25-423A-A102-C13CEE9DE20D}" type="presParOf" srcId="{CF519A69-9940-494F-8406-D0D876E3CD26}" destId="{4FE5EB5D-4CEF-4D0D-9394-0534E61844BE}" srcOrd="4" destOrd="0" presId="urn:microsoft.com/office/officeart/2017/3/layout/DropPinTimeline"/>
    <dgm:cxn modelId="{EB3E2CFF-F2C3-434D-B368-FF6CDBD4C915}" type="presParOf" srcId="{CF519A69-9940-494F-8406-D0D876E3CD26}" destId="{EC869059-0AEC-4D98-8C46-CB603A342C72}" srcOrd="5" destOrd="0" presId="urn:microsoft.com/office/officeart/2017/3/layout/DropPinTimeline"/>
    <dgm:cxn modelId="{9F1C59D3-7E2C-4A01-AF7D-7087532EDAD5}" type="presParOf" srcId="{E6F74CED-5217-4282-85F1-1C12DC84731C}" destId="{408BA715-9739-461D-BFDE-88EDAE355E60}" srcOrd="3" destOrd="0" presId="urn:microsoft.com/office/officeart/2017/3/layout/DropPinTimeline"/>
    <dgm:cxn modelId="{D89EC3AD-F950-4881-9229-D4B129A65A5D}" type="presParOf" srcId="{E6F74CED-5217-4282-85F1-1C12DC84731C}" destId="{D512C7F9-87A6-4BA9-AFAC-03FF1578D945}" srcOrd="4" destOrd="0" presId="urn:microsoft.com/office/officeart/2017/3/layout/DropPinTimeline"/>
    <dgm:cxn modelId="{0AE4ED86-0A9D-4FB4-A599-25F0D2BBDA96}" type="presParOf" srcId="{D512C7F9-87A6-4BA9-AFAC-03FF1578D945}" destId="{152AD014-AFD0-4700-A468-4D562874339A}" srcOrd="0" destOrd="0" presId="urn:microsoft.com/office/officeart/2017/3/layout/DropPinTimeline"/>
    <dgm:cxn modelId="{A8EE5478-1232-4B89-932B-C2338B631DC1}" type="presParOf" srcId="{D512C7F9-87A6-4BA9-AFAC-03FF1578D945}" destId="{6CE2C4D8-4380-442D-A6C2-0B468BF3C74C}" srcOrd="1" destOrd="0" presId="urn:microsoft.com/office/officeart/2017/3/layout/DropPinTimeline"/>
    <dgm:cxn modelId="{94F97797-77C4-4AF5-BAD8-A72BA4D985BD}" type="presParOf" srcId="{6CE2C4D8-4380-442D-A6C2-0B468BF3C74C}" destId="{72C82E90-F103-439C-8371-CFFB0927B9DE}" srcOrd="0" destOrd="0" presId="urn:microsoft.com/office/officeart/2017/3/layout/DropPinTimeline"/>
    <dgm:cxn modelId="{493DDAA4-7FB3-45F4-8C76-DE627209936B}" type="presParOf" srcId="{6CE2C4D8-4380-442D-A6C2-0B468BF3C74C}" destId="{5D519322-C1DD-47AE-92C0-13575134BC76}" srcOrd="1" destOrd="0" presId="urn:microsoft.com/office/officeart/2017/3/layout/DropPinTimeline"/>
    <dgm:cxn modelId="{46380910-B968-45DB-9EF4-6CCCEB851CEA}" type="presParOf" srcId="{D512C7F9-87A6-4BA9-AFAC-03FF1578D945}" destId="{96DDA0FE-83E2-423C-9F13-58A61EB68487}" srcOrd="2" destOrd="0" presId="urn:microsoft.com/office/officeart/2017/3/layout/DropPinTimeline"/>
    <dgm:cxn modelId="{1577413C-3E2F-4CC5-9DAD-1566CD992B03}" type="presParOf" srcId="{D512C7F9-87A6-4BA9-AFAC-03FF1578D945}" destId="{2D6C7916-1130-46A8-833B-A6278CBD2192}" srcOrd="3" destOrd="0" presId="urn:microsoft.com/office/officeart/2017/3/layout/DropPinTimeline"/>
    <dgm:cxn modelId="{A61B1BEE-0C1D-4303-8D1A-3AC22D0F1B0D}" type="presParOf" srcId="{D512C7F9-87A6-4BA9-AFAC-03FF1578D945}" destId="{4D953791-5C2F-4A75-A8F4-6ED7EAB5E015}" srcOrd="4" destOrd="0" presId="urn:microsoft.com/office/officeart/2017/3/layout/DropPinTimeline"/>
    <dgm:cxn modelId="{3006C44F-A5BF-405E-803E-2CB380B82A22}" type="presParOf" srcId="{D512C7F9-87A6-4BA9-AFAC-03FF1578D945}" destId="{22A72E40-4DCC-4F48-AADD-29738FD37A2C}" srcOrd="5" destOrd="0" presId="urn:microsoft.com/office/officeart/2017/3/layout/DropPinTimeline"/>
    <dgm:cxn modelId="{3801A362-8B2C-4DE5-88ED-70BE5BEDB14C}" type="presParOf" srcId="{E6F74CED-5217-4282-85F1-1C12DC84731C}" destId="{E168BB9F-20D9-474F-9E39-4872B40634C6}" srcOrd="5" destOrd="0" presId="urn:microsoft.com/office/officeart/2017/3/layout/DropPinTimeline"/>
    <dgm:cxn modelId="{18508EC5-FA46-45CB-8FE9-F2612B6896C2}" type="presParOf" srcId="{E6F74CED-5217-4282-85F1-1C12DC84731C}" destId="{3367C390-5E35-4105-B41C-F3A9925976DE}" srcOrd="6" destOrd="0" presId="urn:microsoft.com/office/officeart/2017/3/layout/DropPinTimeline"/>
    <dgm:cxn modelId="{5B646024-A910-424B-BD06-9DF5BEE5D6B2}" type="presParOf" srcId="{3367C390-5E35-4105-B41C-F3A9925976DE}" destId="{57DEC848-CBEB-49E4-B929-19A06BE59E27}" srcOrd="0" destOrd="0" presId="urn:microsoft.com/office/officeart/2017/3/layout/DropPinTimeline"/>
    <dgm:cxn modelId="{64CF72B2-5A79-4D50-AE07-246C2357A203}" type="presParOf" srcId="{3367C390-5E35-4105-B41C-F3A9925976DE}" destId="{8E7CF333-F9AC-4474-8028-7873B69380C1}" srcOrd="1" destOrd="0" presId="urn:microsoft.com/office/officeart/2017/3/layout/DropPinTimeline"/>
    <dgm:cxn modelId="{F9A84852-F58A-4EAF-8785-013EB3E15BCC}" type="presParOf" srcId="{8E7CF333-F9AC-4474-8028-7873B69380C1}" destId="{7946FBFB-4691-4170-83C2-8D88A4E511D4}" srcOrd="0" destOrd="0" presId="urn:microsoft.com/office/officeart/2017/3/layout/DropPinTimeline"/>
    <dgm:cxn modelId="{AEE3A8F3-7E61-47DD-AB3A-EF5529474E48}" type="presParOf" srcId="{8E7CF333-F9AC-4474-8028-7873B69380C1}" destId="{247817C3-5BC9-4818-94EF-FD898AC50C30}" srcOrd="1" destOrd="0" presId="urn:microsoft.com/office/officeart/2017/3/layout/DropPinTimeline"/>
    <dgm:cxn modelId="{0233F39E-8867-4078-8F55-B59856E868D4}" type="presParOf" srcId="{3367C390-5E35-4105-B41C-F3A9925976DE}" destId="{19A16766-BAF1-42BC-9CE3-52DCF49D1393}" srcOrd="2" destOrd="0" presId="urn:microsoft.com/office/officeart/2017/3/layout/DropPinTimeline"/>
    <dgm:cxn modelId="{8457BB9F-95C2-4F31-B289-85D90014D7E4}" type="presParOf" srcId="{3367C390-5E35-4105-B41C-F3A9925976DE}" destId="{94729312-822F-4F63-BB0D-3F649425883E}" srcOrd="3" destOrd="0" presId="urn:microsoft.com/office/officeart/2017/3/layout/DropPinTimeline"/>
    <dgm:cxn modelId="{13825694-89FB-4871-903A-255C7E2D5642}" type="presParOf" srcId="{3367C390-5E35-4105-B41C-F3A9925976DE}" destId="{6CB8EC76-1DCE-4497-AE71-A029925A898E}" srcOrd="4" destOrd="0" presId="urn:microsoft.com/office/officeart/2017/3/layout/DropPinTimeline"/>
    <dgm:cxn modelId="{45CBD2D8-D985-442D-BC65-6F37D9F2B78D}" type="presParOf" srcId="{3367C390-5E35-4105-B41C-F3A9925976DE}" destId="{2EFFF346-4133-4B10-BD30-F19EE89FF4E6}" srcOrd="5" destOrd="0" presId="urn:microsoft.com/office/officeart/2017/3/layout/DropPinTimeline"/>
    <dgm:cxn modelId="{8FD733C2-B50D-4A16-9895-0477393AD499}" type="presParOf" srcId="{E6F74CED-5217-4282-85F1-1C12DC84731C}" destId="{10838DAF-D446-4AC4-8CC1-8B191679D88B}" srcOrd="7" destOrd="0" presId="urn:microsoft.com/office/officeart/2017/3/layout/DropPinTimeline"/>
    <dgm:cxn modelId="{E4D7EC48-BCC1-418D-99EA-D88B3063F567}" type="presParOf" srcId="{E6F74CED-5217-4282-85F1-1C12DC84731C}" destId="{05956D37-804F-419D-9E8C-30D41D06DC3E}" srcOrd="8" destOrd="0" presId="urn:microsoft.com/office/officeart/2017/3/layout/DropPinTimeline"/>
    <dgm:cxn modelId="{7077D082-E3BD-4065-BA02-6E9F267EBF9F}" type="presParOf" srcId="{05956D37-804F-419D-9E8C-30D41D06DC3E}" destId="{58B7B786-A0AD-4662-8D54-C5C572D2C32C}" srcOrd="0" destOrd="0" presId="urn:microsoft.com/office/officeart/2017/3/layout/DropPinTimeline"/>
    <dgm:cxn modelId="{61D9B5D5-8FFD-41B7-83EB-909FC133BE15}" type="presParOf" srcId="{05956D37-804F-419D-9E8C-30D41D06DC3E}" destId="{E4704426-333D-4092-A035-BBC55DB8579D}" srcOrd="1" destOrd="0" presId="urn:microsoft.com/office/officeart/2017/3/layout/DropPinTimeline"/>
    <dgm:cxn modelId="{EBAE869D-73C6-45E8-8FCA-BAD4E8560ED5}" type="presParOf" srcId="{E4704426-333D-4092-A035-BBC55DB8579D}" destId="{A55439AF-6893-479D-8B57-31FBC13C553F}" srcOrd="0" destOrd="0" presId="urn:microsoft.com/office/officeart/2017/3/layout/DropPinTimeline"/>
    <dgm:cxn modelId="{ACD48BAD-8E6F-4575-B7DD-1EDC2A13DA2A}" type="presParOf" srcId="{E4704426-333D-4092-A035-BBC55DB8579D}" destId="{A22B1C16-7FF0-4DBE-B32E-E43FEB1E2EAC}" srcOrd="1" destOrd="0" presId="urn:microsoft.com/office/officeart/2017/3/layout/DropPinTimeline"/>
    <dgm:cxn modelId="{78350D75-8D4C-4DA6-8C8D-32DAED464037}" type="presParOf" srcId="{05956D37-804F-419D-9E8C-30D41D06DC3E}" destId="{1B55AA6D-649D-4145-93EB-08B866A4D4E5}" srcOrd="2" destOrd="0" presId="urn:microsoft.com/office/officeart/2017/3/layout/DropPinTimeline"/>
    <dgm:cxn modelId="{0DFE2D16-55C9-4170-8827-78530BA2661F}" type="presParOf" srcId="{05956D37-804F-419D-9E8C-30D41D06DC3E}" destId="{3FA5D5AE-9CAE-4D19-9765-BCEE62095312}" srcOrd="3" destOrd="0" presId="urn:microsoft.com/office/officeart/2017/3/layout/DropPinTimeline"/>
    <dgm:cxn modelId="{7698D798-2BAD-41F4-A16C-595B8640C20E}" type="presParOf" srcId="{05956D37-804F-419D-9E8C-30D41D06DC3E}" destId="{FE6CA7EB-68EC-4E76-9051-08C4CF370101}" srcOrd="4" destOrd="0" presId="urn:microsoft.com/office/officeart/2017/3/layout/DropPinTimeline"/>
    <dgm:cxn modelId="{7F5B8A04-DC14-40FA-9A3C-525188BAD072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FBA73D-B06C-4902-A160-557588446DF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9A2E942-FD7E-43D8-BCB4-6886A661BCA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Correlation between cases and geographic position </a:t>
          </a:r>
          <a:endParaRPr lang="en-US" dirty="0"/>
        </a:p>
      </dgm:t>
    </dgm:pt>
    <dgm:pt modelId="{BA60C812-4A05-4EE0-877C-8EDAD801A03C}" type="parTrans" cxnId="{A86D8833-8FD6-4145-BCE1-39D2D8619F56}">
      <dgm:prSet/>
      <dgm:spPr/>
      <dgm:t>
        <a:bodyPr/>
        <a:lstStyle/>
        <a:p>
          <a:endParaRPr lang="en-US"/>
        </a:p>
      </dgm:t>
    </dgm:pt>
    <dgm:pt modelId="{0247A829-D991-4C55-811C-CF4A7776815B}" type="sibTrans" cxnId="{A86D8833-8FD6-4145-BCE1-39D2D8619F56}">
      <dgm:prSet/>
      <dgm:spPr/>
      <dgm:t>
        <a:bodyPr/>
        <a:lstStyle/>
        <a:p>
          <a:endParaRPr lang="en-US"/>
        </a:p>
      </dgm:t>
    </dgm:pt>
    <dgm:pt modelId="{36A2C0FB-4ED7-40C4-BB82-27CF3EF2500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Seasonal patterns detected (winter peaks) </a:t>
          </a:r>
          <a:endParaRPr lang="en-US" dirty="0"/>
        </a:p>
      </dgm:t>
    </dgm:pt>
    <dgm:pt modelId="{F6C88B29-2FF1-40DC-9801-45457C1913AB}" type="parTrans" cxnId="{F4F9798E-0DB0-46F8-A654-36E9EEE52897}">
      <dgm:prSet/>
      <dgm:spPr/>
      <dgm:t>
        <a:bodyPr/>
        <a:lstStyle/>
        <a:p>
          <a:endParaRPr lang="en-US"/>
        </a:p>
      </dgm:t>
    </dgm:pt>
    <dgm:pt modelId="{5C8228B9-A615-48A2-B605-C9ADEA2E69B3}" type="sibTrans" cxnId="{F4F9798E-0DB0-46F8-A654-36E9EEE52897}">
      <dgm:prSet/>
      <dgm:spPr/>
      <dgm:t>
        <a:bodyPr/>
        <a:lstStyle/>
        <a:p>
          <a:endParaRPr lang="en-US"/>
        </a:p>
      </dgm:t>
    </dgm:pt>
    <dgm:pt modelId="{6D0E59E4-9881-48DC-A3F2-674E7BD96E7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Temperature influences outbreak timing</a:t>
          </a:r>
          <a:endParaRPr lang="en-US"/>
        </a:p>
      </dgm:t>
    </dgm:pt>
    <dgm:pt modelId="{B1BDF505-35E2-42E7-9C56-57FFCAFC6C19}" type="parTrans" cxnId="{501B21B7-69AA-4DE7-B822-04BB3B34E448}">
      <dgm:prSet/>
      <dgm:spPr/>
      <dgm:t>
        <a:bodyPr/>
        <a:lstStyle/>
        <a:p>
          <a:endParaRPr lang="en-US"/>
        </a:p>
      </dgm:t>
    </dgm:pt>
    <dgm:pt modelId="{1BABCCD6-92D4-4442-A0A9-0EF48FA533DD}" type="sibTrans" cxnId="{501B21B7-69AA-4DE7-B822-04BB3B34E448}">
      <dgm:prSet/>
      <dgm:spPr/>
      <dgm:t>
        <a:bodyPr/>
        <a:lstStyle/>
        <a:p>
          <a:endParaRPr lang="en-US"/>
        </a:p>
      </dgm:t>
    </dgm:pt>
    <dgm:pt modelId="{927F5D5E-8099-43C6-B36D-70F2649C3E30}" type="pres">
      <dgm:prSet presAssocID="{BBFBA73D-B06C-4902-A160-557588446DF7}" presName="root" presStyleCnt="0">
        <dgm:presLayoutVars>
          <dgm:dir/>
          <dgm:resizeHandles val="exact"/>
        </dgm:presLayoutVars>
      </dgm:prSet>
      <dgm:spPr/>
    </dgm:pt>
    <dgm:pt modelId="{2787B8FE-1B53-494A-A926-5EE391F99A69}" type="pres">
      <dgm:prSet presAssocID="{E9A2E942-FD7E-43D8-BCB4-6886A661BCAA}" presName="compNode" presStyleCnt="0"/>
      <dgm:spPr/>
    </dgm:pt>
    <dgm:pt modelId="{D94B3093-C9C8-484A-849A-828132DAC9B8}" type="pres">
      <dgm:prSet presAssocID="{E9A2E942-FD7E-43D8-BCB4-6886A661BCAA}" presName="bgRect" presStyleLbl="bgShp" presStyleIdx="0" presStyleCnt="3"/>
      <dgm:spPr/>
    </dgm:pt>
    <dgm:pt modelId="{C2A9B8B9-51F6-4D0E-9C84-EE445580CA0C}" type="pres">
      <dgm:prSet presAssocID="{E9A2E942-FD7E-43D8-BCB4-6886A661BC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C68E6100-401C-4288-A13A-089D9E5F02F6}" type="pres">
      <dgm:prSet presAssocID="{E9A2E942-FD7E-43D8-BCB4-6886A661BCAA}" presName="spaceRect" presStyleCnt="0"/>
      <dgm:spPr/>
    </dgm:pt>
    <dgm:pt modelId="{2AFD41D2-742B-42A0-AF68-2324E7459F1B}" type="pres">
      <dgm:prSet presAssocID="{E9A2E942-FD7E-43D8-BCB4-6886A661BCAA}" presName="parTx" presStyleLbl="revTx" presStyleIdx="0" presStyleCnt="3">
        <dgm:presLayoutVars>
          <dgm:chMax val="0"/>
          <dgm:chPref val="0"/>
        </dgm:presLayoutVars>
      </dgm:prSet>
      <dgm:spPr/>
    </dgm:pt>
    <dgm:pt modelId="{1ABAE6C1-333C-4313-9016-4AB98BA17CB6}" type="pres">
      <dgm:prSet presAssocID="{0247A829-D991-4C55-811C-CF4A7776815B}" presName="sibTrans" presStyleCnt="0"/>
      <dgm:spPr/>
    </dgm:pt>
    <dgm:pt modelId="{44E10FB6-BE6E-436E-9ACC-E259DDFB0B32}" type="pres">
      <dgm:prSet presAssocID="{36A2C0FB-4ED7-40C4-BB82-27CF3EF25008}" presName="compNode" presStyleCnt="0"/>
      <dgm:spPr/>
    </dgm:pt>
    <dgm:pt modelId="{C281D8F6-7306-42AE-98F8-133A803811B3}" type="pres">
      <dgm:prSet presAssocID="{36A2C0FB-4ED7-40C4-BB82-27CF3EF25008}" presName="bgRect" presStyleLbl="bgShp" presStyleIdx="1" presStyleCnt="3"/>
      <dgm:spPr/>
    </dgm:pt>
    <dgm:pt modelId="{0648C253-0BA4-4175-8741-5DC0006065C8}" type="pres">
      <dgm:prSet presAssocID="{36A2C0FB-4ED7-40C4-BB82-27CF3EF250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E0D6186B-3AFA-492B-A5A7-9A126788094B}" type="pres">
      <dgm:prSet presAssocID="{36A2C0FB-4ED7-40C4-BB82-27CF3EF25008}" presName="spaceRect" presStyleCnt="0"/>
      <dgm:spPr/>
    </dgm:pt>
    <dgm:pt modelId="{C2EE0CAA-AB7E-46D6-AB4C-4CBE88C679EA}" type="pres">
      <dgm:prSet presAssocID="{36A2C0FB-4ED7-40C4-BB82-27CF3EF25008}" presName="parTx" presStyleLbl="revTx" presStyleIdx="1" presStyleCnt="3">
        <dgm:presLayoutVars>
          <dgm:chMax val="0"/>
          <dgm:chPref val="0"/>
        </dgm:presLayoutVars>
      </dgm:prSet>
      <dgm:spPr/>
    </dgm:pt>
    <dgm:pt modelId="{00ACD320-39D4-41EF-A217-BD8761A0507A}" type="pres">
      <dgm:prSet presAssocID="{5C8228B9-A615-48A2-B605-C9ADEA2E69B3}" presName="sibTrans" presStyleCnt="0"/>
      <dgm:spPr/>
    </dgm:pt>
    <dgm:pt modelId="{08EF34A0-B916-4007-B226-58782F64E825}" type="pres">
      <dgm:prSet presAssocID="{6D0E59E4-9881-48DC-A3F2-674E7BD96E77}" presName="compNode" presStyleCnt="0"/>
      <dgm:spPr/>
    </dgm:pt>
    <dgm:pt modelId="{14C6758A-3AD9-4AB5-81F9-1882FA6EF4F3}" type="pres">
      <dgm:prSet presAssocID="{6D0E59E4-9881-48DC-A3F2-674E7BD96E77}" presName="bgRect" presStyleLbl="bgShp" presStyleIdx="2" presStyleCnt="3"/>
      <dgm:spPr/>
    </dgm:pt>
    <dgm:pt modelId="{DEC5B0C1-823B-4970-BAB3-556DB30689D9}" type="pres">
      <dgm:prSet presAssocID="{6D0E59E4-9881-48DC-A3F2-674E7BD96E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DC7F442-DAF7-4052-8203-1871E40A0596}" type="pres">
      <dgm:prSet presAssocID="{6D0E59E4-9881-48DC-A3F2-674E7BD96E77}" presName="spaceRect" presStyleCnt="0"/>
      <dgm:spPr/>
    </dgm:pt>
    <dgm:pt modelId="{55A1C255-E944-45C9-B505-26C5D532468D}" type="pres">
      <dgm:prSet presAssocID="{6D0E59E4-9881-48DC-A3F2-674E7BD96E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6D8833-8FD6-4145-BCE1-39D2D8619F56}" srcId="{BBFBA73D-B06C-4902-A160-557588446DF7}" destId="{E9A2E942-FD7E-43D8-BCB4-6886A661BCAA}" srcOrd="0" destOrd="0" parTransId="{BA60C812-4A05-4EE0-877C-8EDAD801A03C}" sibTransId="{0247A829-D991-4C55-811C-CF4A7776815B}"/>
    <dgm:cxn modelId="{86875D5C-D784-4829-842F-5E452A890F8F}" type="presOf" srcId="{E9A2E942-FD7E-43D8-BCB4-6886A661BCAA}" destId="{2AFD41D2-742B-42A0-AF68-2324E7459F1B}" srcOrd="0" destOrd="0" presId="urn:microsoft.com/office/officeart/2018/2/layout/IconVerticalSolidList"/>
    <dgm:cxn modelId="{24A80E5D-9AA1-4612-B8CF-F451D0DC8EE7}" type="presOf" srcId="{36A2C0FB-4ED7-40C4-BB82-27CF3EF25008}" destId="{C2EE0CAA-AB7E-46D6-AB4C-4CBE88C679EA}" srcOrd="0" destOrd="0" presId="urn:microsoft.com/office/officeart/2018/2/layout/IconVerticalSolidList"/>
    <dgm:cxn modelId="{8187515F-14BB-4B22-A568-FDAB53596402}" type="presOf" srcId="{BBFBA73D-B06C-4902-A160-557588446DF7}" destId="{927F5D5E-8099-43C6-B36D-70F2649C3E30}" srcOrd="0" destOrd="0" presId="urn:microsoft.com/office/officeart/2018/2/layout/IconVerticalSolidList"/>
    <dgm:cxn modelId="{F4F9798E-0DB0-46F8-A654-36E9EEE52897}" srcId="{BBFBA73D-B06C-4902-A160-557588446DF7}" destId="{36A2C0FB-4ED7-40C4-BB82-27CF3EF25008}" srcOrd="1" destOrd="0" parTransId="{F6C88B29-2FF1-40DC-9801-45457C1913AB}" sibTransId="{5C8228B9-A615-48A2-B605-C9ADEA2E69B3}"/>
    <dgm:cxn modelId="{501B21B7-69AA-4DE7-B822-04BB3B34E448}" srcId="{BBFBA73D-B06C-4902-A160-557588446DF7}" destId="{6D0E59E4-9881-48DC-A3F2-674E7BD96E77}" srcOrd="2" destOrd="0" parTransId="{B1BDF505-35E2-42E7-9C56-57FFCAFC6C19}" sibTransId="{1BABCCD6-92D4-4442-A0A9-0EF48FA533DD}"/>
    <dgm:cxn modelId="{DEB063FA-E378-4892-AC44-6F67EAE8BDC9}" type="presOf" srcId="{6D0E59E4-9881-48DC-A3F2-674E7BD96E77}" destId="{55A1C255-E944-45C9-B505-26C5D532468D}" srcOrd="0" destOrd="0" presId="urn:microsoft.com/office/officeart/2018/2/layout/IconVerticalSolidList"/>
    <dgm:cxn modelId="{BF61F440-DCBB-4ED2-A8D3-91E64363785D}" type="presParOf" srcId="{927F5D5E-8099-43C6-B36D-70F2649C3E30}" destId="{2787B8FE-1B53-494A-A926-5EE391F99A69}" srcOrd="0" destOrd="0" presId="urn:microsoft.com/office/officeart/2018/2/layout/IconVerticalSolidList"/>
    <dgm:cxn modelId="{819AFEC7-71F3-4924-8E36-5A14EAC917DB}" type="presParOf" srcId="{2787B8FE-1B53-494A-A926-5EE391F99A69}" destId="{D94B3093-C9C8-484A-849A-828132DAC9B8}" srcOrd="0" destOrd="0" presId="urn:microsoft.com/office/officeart/2018/2/layout/IconVerticalSolidList"/>
    <dgm:cxn modelId="{778ADD64-B2E1-412F-9FFF-47A45CF5CB2D}" type="presParOf" srcId="{2787B8FE-1B53-494A-A926-5EE391F99A69}" destId="{C2A9B8B9-51F6-4D0E-9C84-EE445580CA0C}" srcOrd="1" destOrd="0" presId="urn:microsoft.com/office/officeart/2018/2/layout/IconVerticalSolidList"/>
    <dgm:cxn modelId="{F64B4CEA-FA8E-4076-B7E2-BDA00F3C4A04}" type="presParOf" srcId="{2787B8FE-1B53-494A-A926-5EE391F99A69}" destId="{C68E6100-401C-4288-A13A-089D9E5F02F6}" srcOrd="2" destOrd="0" presId="urn:microsoft.com/office/officeart/2018/2/layout/IconVerticalSolidList"/>
    <dgm:cxn modelId="{3310DF5A-5910-4729-8CBE-67579730E00F}" type="presParOf" srcId="{2787B8FE-1B53-494A-A926-5EE391F99A69}" destId="{2AFD41D2-742B-42A0-AF68-2324E7459F1B}" srcOrd="3" destOrd="0" presId="urn:microsoft.com/office/officeart/2018/2/layout/IconVerticalSolidList"/>
    <dgm:cxn modelId="{4844F2B5-401E-40F9-B27E-9EA268762528}" type="presParOf" srcId="{927F5D5E-8099-43C6-B36D-70F2649C3E30}" destId="{1ABAE6C1-333C-4313-9016-4AB98BA17CB6}" srcOrd="1" destOrd="0" presId="urn:microsoft.com/office/officeart/2018/2/layout/IconVerticalSolidList"/>
    <dgm:cxn modelId="{8EC86143-88DC-4288-87A9-292E71253648}" type="presParOf" srcId="{927F5D5E-8099-43C6-B36D-70F2649C3E30}" destId="{44E10FB6-BE6E-436E-9ACC-E259DDFB0B32}" srcOrd="2" destOrd="0" presId="urn:microsoft.com/office/officeart/2018/2/layout/IconVerticalSolidList"/>
    <dgm:cxn modelId="{E915C8E0-DF42-494A-B1D5-9ADEBC8DEFB1}" type="presParOf" srcId="{44E10FB6-BE6E-436E-9ACC-E259DDFB0B32}" destId="{C281D8F6-7306-42AE-98F8-133A803811B3}" srcOrd="0" destOrd="0" presId="urn:microsoft.com/office/officeart/2018/2/layout/IconVerticalSolidList"/>
    <dgm:cxn modelId="{EA1B1D9D-A58D-4D38-B10A-E23E960B6F61}" type="presParOf" srcId="{44E10FB6-BE6E-436E-9ACC-E259DDFB0B32}" destId="{0648C253-0BA4-4175-8741-5DC0006065C8}" srcOrd="1" destOrd="0" presId="urn:microsoft.com/office/officeart/2018/2/layout/IconVerticalSolidList"/>
    <dgm:cxn modelId="{5A65F378-87F2-4BCA-9901-B99D89FD9A68}" type="presParOf" srcId="{44E10FB6-BE6E-436E-9ACC-E259DDFB0B32}" destId="{E0D6186B-3AFA-492B-A5A7-9A126788094B}" srcOrd="2" destOrd="0" presId="urn:microsoft.com/office/officeart/2018/2/layout/IconVerticalSolidList"/>
    <dgm:cxn modelId="{713C8343-FE1E-4B0C-9293-9AD307F8D3B5}" type="presParOf" srcId="{44E10FB6-BE6E-436E-9ACC-E259DDFB0B32}" destId="{C2EE0CAA-AB7E-46D6-AB4C-4CBE88C679EA}" srcOrd="3" destOrd="0" presId="urn:microsoft.com/office/officeart/2018/2/layout/IconVerticalSolidList"/>
    <dgm:cxn modelId="{A5F1E8B7-6708-4061-94E7-C55F1CB2A15F}" type="presParOf" srcId="{927F5D5E-8099-43C6-B36D-70F2649C3E30}" destId="{00ACD320-39D4-41EF-A217-BD8761A0507A}" srcOrd="3" destOrd="0" presId="urn:microsoft.com/office/officeart/2018/2/layout/IconVerticalSolidList"/>
    <dgm:cxn modelId="{46F5E8C8-C27B-4F67-959B-1858917F802D}" type="presParOf" srcId="{927F5D5E-8099-43C6-B36D-70F2649C3E30}" destId="{08EF34A0-B916-4007-B226-58782F64E825}" srcOrd="4" destOrd="0" presId="urn:microsoft.com/office/officeart/2018/2/layout/IconVerticalSolidList"/>
    <dgm:cxn modelId="{62357AD4-9DB7-489A-8A8A-917E20CD96AB}" type="presParOf" srcId="{08EF34A0-B916-4007-B226-58782F64E825}" destId="{14C6758A-3AD9-4AB5-81F9-1882FA6EF4F3}" srcOrd="0" destOrd="0" presId="urn:microsoft.com/office/officeart/2018/2/layout/IconVerticalSolidList"/>
    <dgm:cxn modelId="{3482B790-861F-420D-A423-8C192BBB5186}" type="presParOf" srcId="{08EF34A0-B916-4007-B226-58782F64E825}" destId="{DEC5B0C1-823B-4970-BAB3-556DB30689D9}" srcOrd="1" destOrd="0" presId="urn:microsoft.com/office/officeart/2018/2/layout/IconVerticalSolidList"/>
    <dgm:cxn modelId="{E89DF4F3-CB14-488B-8D57-50FFA4706029}" type="presParOf" srcId="{08EF34A0-B916-4007-B226-58782F64E825}" destId="{FDC7F442-DAF7-4052-8203-1871E40A0596}" srcOrd="2" destOrd="0" presId="urn:microsoft.com/office/officeart/2018/2/layout/IconVerticalSolidList"/>
    <dgm:cxn modelId="{BCF7655F-E979-433B-8AE7-92E4B045394A}" type="presParOf" srcId="{08EF34A0-B916-4007-B226-58782F64E825}" destId="{55A1C255-E944-45C9-B505-26C5D53246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7F03AE-D47F-4BA9-869F-5DDFC1E40F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ECE91FD-6135-4A58-9915-FBB19B51517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RMSE:</a:t>
          </a:r>
          <a:r>
            <a:rPr lang="en-GB" dirty="0"/>
            <a:t> penalizes large errors, sensitive to outliers</a:t>
          </a:r>
          <a:endParaRPr lang="en-US" dirty="0"/>
        </a:p>
      </dgm:t>
    </dgm:pt>
    <dgm:pt modelId="{AE6961F5-B58B-4870-BC35-84E9273BDD90}" type="parTrans" cxnId="{C77622DF-0222-4DCF-B77A-6B18D1D94B43}">
      <dgm:prSet/>
      <dgm:spPr/>
      <dgm:t>
        <a:bodyPr/>
        <a:lstStyle/>
        <a:p>
          <a:endParaRPr lang="en-US"/>
        </a:p>
      </dgm:t>
    </dgm:pt>
    <dgm:pt modelId="{4FCEBF85-EB69-4DEE-ADCB-911D45546A01}" type="sibTrans" cxnId="{C77622DF-0222-4DCF-B77A-6B18D1D94B43}">
      <dgm:prSet/>
      <dgm:spPr/>
      <dgm:t>
        <a:bodyPr/>
        <a:lstStyle/>
        <a:p>
          <a:endParaRPr lang="en-US"/>
        </a:p>
      </dgm:t>
    </dgm:pt>
    <dgm:pt modelId="{4644E0E6-2A25-4F9D-9544-EEABB937E63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MAE:</a:t>
          </a:r>
          <a:r>
            <a:rPr lang="en-GB"/>
            <a:t> average error, robust against outliers</a:t>
          </a:r>
          <a:endParaRPr lang="en-US"/>
        </a:p>
      </dgm:t>
    </dgm:pt>
    <dgm:pt modelId="{76A8D48A-4647-4F97-AE2E-17EE51AEAC1C}" type="parTrans" cxnId="{73B263BB-2629-4660-B0D0-C2A73FD36B32}">
      <dgm:prSet/>
      <dgm:spPr/>
      <dgm:t>
        <a:bodyPr/>
        <a:lstStyle/>
        <a:p>
          <a:endParaRPr lang="en-US"/>
        </a:p>
      </dgm:t>
    </dgm:pt>
    <dgm:pt modelId="{5634B653-E419-4D20-8620-CAD2DFAB498E}" type="sibTrans" cxnId="{73B263BB-2629-4660-B0D0-C2A73FD36B32}">
      <dgm:prSet/>
      <dgm:spPr/>
      <dgm:t>
        <a:bodyPr/>
        <a:lstStyle/>
        <a:p>
          <a:endParaRPr lang="en-US"/>
        </a:p>
      </dgm:t>
    </dgm:pt>
    <dgm:pt modelId="{EEA9A7E7-BAF9-4249-95CE-C91FD53D6B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R²: </a:t>
          </a:r>
          <a:r>
            <a:rPr lang="en-GB"/>
            <a:t>percentage of variance explained by model</a:t>
          </a:r>
          <a:endParaRPr lang="en-US"/>
        </a:p>
      </dgm:t>
    </dgm:pt>
    <dgm:pt modelId="{15F9ADD3-F30C-4F35-9F4F-F599CD75C66D}" type="parTrans" cxnId="{F4AF4D99-F076-483A-9C5B-96FF06A4F7FC}">
      <dgm:prSet/>
      <dgm:spPr/>
      <dgm:t>
        <a:bodyPr/>
        <a:lstStyle/>
        <a:p>
          <a:endParaRPr lang="en-US"/>
        </a:p>
      </dgm:t>
    </dgm:pt>
    <dgm:pt modelId="{2211ECC1-F2A3-456C-AE3B-9653830EB8F7}" type="sibTrans" cxnId="{F4AF4D99-F076-483A-9C5B-96FF06A4F7FC}">
      <dgm:prSet/>
      <dgm:spPr/>
      <dgm:t>
        <a:bodyPr/>
        <a:lstStyle/>
        <a:p>
          <a:endParaRPr lang="en-US"/>
        </a:p>
      </dgm:t>
    </dgm:pt>
    <dgm:pt modelId="{73633B36-4E27-4196-BD7A-69B99510884F}" type="pres">
      <dgm:prSet presAssocID="{C97F03AE-D47F-4BA9-869F-5DDFC1E40F21}" presName="root" presStyleCnt="0">
        <dgm:presLayoutVars>
          <dgm:dir/>
          <dgm:resizeHandles val="exact"/>
        </dgm:presLayoutVars>
      </dgm:prSet>
      <dgm:spPr/>
    </dgm:pt>
    <dgm:pt modelId="{F1418DD1-837C-4613-8B31-3437F28F44FC}" type="pres">
      <dgm:prSet presAssocID="{9ECE91FD-6135-4A58-9915-FBB19B515171}" presName="compNode" presStyleCnt="0"/>
      <dgm:spPr/>
    </dgm:pt>
    <dgm:pt modelId="{C87917BD-D1C4-4319-A75B-5FD3F2270A10}" type="pres">
      <dgm:prSet presAssocID="{9ECE91FD-6135-4A58-9915-FBB19B515171}" presName="bgRect" presStyleLbl="bgShp" presStyleIdx="0" presStyleCnt="3"/>
      <dgm:spPr/>
    </dgm:pt>
    <dgm:pt modelId="{4E18EBAB-51D9-45E7-A763-1592D8B95EEE}" type="pres">
      <dgm:prSet presAssocID="{9ECE91FD-6135-4A58-9915-FBB19B5151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892E368-8715-4713-91A0-54D898C0347E}" type="pres">
      <dgm:prSet presAssocID="{9ECE91FD-6135-4A58-9915-FBB19B515171}" presName="spaceRect" presStyleCnt="0"/>
      <dgm:spPr/>
    </dgm:pt>
    <dgm:pt modelId="{E68EF011-BCE1-4D92-A1D7-3DCC26AC99E3}" type="pres">
      <dgm:prSet presAssocID="{9ECE91FD-6135-4A58-9915-FBB19B515171}" presName="parTx" presStyleLbl="revTx" presStyleIdx="0" presStyleCnt="3">
        <dgm:presLayoutVars>
          <dgm:chMax val="0"/>
          <dgm:chPref val="0"/>
        </dgm:presLayoutVars>
      </dgm:prSet>
      <dgm:spPr/>
    </dgm:pt>
    <dgm:pt modelId="{C289D11E-0F64-4777-A595-E2193747F68D}" type="pres">
      <dgm:prSet presAssocID="{4FCEBF85-EB69-4DEE-ADCB-911D45546A01}" presName="sibTrans" presStyleCnt="0"/>
      <dgm:spPr/>
    </dgm:pt>
    <dgm:pt modelId="{9B8F6B9E-B2D8-4CA5-A0D0-1E705B07C57F}" type="pres">
      <dgm:prSet presAssocID="{4644E0E6-2A25-4F9D-9544-EEABB937E639}" presName="compNode" presStyleCnt="0"/>
      <dgm:spPr/>
    </dgm:pt>
    <dgm:pt modelId="{E00FB16B-904D-4879-9FEA-BFA8482F9FAA}" type="pres">
      <dgm:prSet presAssocID="{4644E0E6-2A25-4F9D-9544-EEABB937E639}" presName="bgRect" presStyleLbl="bgShp" presStyleIdx="1" presStyleCnt="3"/>
      <dgm:spPr/>
    </dgm:pt>
    <dgm:pt modelId="{BABA1683-6A6C-4864-AE02-CA8BF79FEE9D}" type="pres">
      <dgm:prSet presAssocID="{4644E0E6-2A25-4F9D-9544-EEABB937E6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F5D1A872-8D2A-47C2-AD2F-DEA4D43EBFD5}" type="pres">
      <dgm:prSet presAssocID="{4644E0E6-2A25-4F9D-9544-EEABB937E639}" presName="spaceRect" presStyleCnt="0"/>
      <dgm:spPr/>
    </dgm:pt>
    <dgm:pt modelId="{FEF0C12D-8FE2-4773-A15C-BD74BEBD03C7}" type="pres">
      <dgm:prSet presAssocID="{4644E0E6-2A25-4F9D-9544-EEABB937E639}" presName="parTx" presStyleLbl="revTx" presStyleIdx="1" presStyleCnt="3">
        <dgm:presLayoutVars>
          <dgm:chMax val="0"/>
          <dgm:chPref val="0"/>
        </dgm:presLayoutVars>
      </dgm:prSet>
      <dgm:spPr/>
    </dgm:pt>
    <dgm:pt modelId="{CC8084CA-87D5-4F8C-9ECD-FFEC5D73F0DF}" type="pres">
      <dgm:prSet presAssocID="{5634B653-E419-4D20-8620-CAD2DFAB498E}" presName="sibTrans" presStyleCnt="0"/>
      <dgm:spPr/>
    </dgm:pt>
    <dgm:pt modelId="{6359D495-CDD4-4508-9FB8-F9FB77080F56}" type="pres">
      <dgm:prSet presAssocID="{EEA9A7E7-BAF9-4249-95CE-C91FD53D6BBB}" presName="compNode" presStyleCnt="0"/>
      <dgm:spPr/>
    </dgm:pt>
    <dgm:pt modelId="{BE500E86-6203-4673-B21B-997305C2A642}" type="pres">
      <dgm:prSet presAssocID="{EEA9A7E7-BAF9-4249-95CE-C91FD53D6BBB}" presName="bgRect" presStyleLbl="bgShp" presStyleIdx="2" presStyleCnt="3"/>
      <dgm:spPr/>
    </dgm:pt>
    <dgm:pt modelId="{261CCA2A-B37B-4C9F-B2B8-238D93375A54}" type="pres">
      <dgm:prSet presAssocID="{EEA9A7E7-BAF9-4249-95CE-C91FD53D6B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954FF7F-C4A9-42B4-901B-164FAEDF490A}" type="pres">
      <dgm:prSet presAssocID="{EEA9A7E7-BAF9-4249-95CE-C91FD53D6BBB}" presName="spaceRect" presStyleCnt="0"/>
      <dgm:spPr/>
    </dgm:pt>
    <dgm:pt modelId="{15A83EB3-E6A2-4C81-BE80-0C4F7032386D}" type="pres">
      <dgm:prSet presAssocID="{EEA9A7E7-BAF9-4249-95CE-C91FD53D6B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700A45-5F6E-4142-A567-87F38B8160F8}" type="presOf" srcId="{9ECE91FD-6135-4A58-9915-FBB19B515171}" destId="{E68EF011-BCE1-4D92-A1D7-3DCC26AC99E3}" srcOrd="0" destOrd="0" presId="urn:microsoft.com/office/officeart/2018/2/layout/IconVerticalSolidList"/>
    <dgm:cxn modelId="{F4AF4D99-F076-483A-9C5B-96FF06A4F7FC}" srcId="{C97F03AE-D47F-4BA9-869F-5DDFC1E40F21}" destId="{EEA9A7E7-BAF9-4249-95CE-C91FD53D6BBB}" srcOrd="2" destOrd="0" parTransId="{15F9ADD3-F30C-4F35-9F4F-F599CD75C66D}" sibTransId="{2211ECC1-F2A3-456C-AE3B-9653830EB8F7}"/>
    <dgm:cxn modelId="{499650AD-C955-4ED8-97A5-C1AEE0D3B516}" type="presOf" srcId="{EEA9A7E7-BAF9-4249-95CE-C91FD53D6BBB}" destId="{15A83EB3-E6A2-4C81-BE80-0C4F7032386D}" srcOrd="0" destOrd="0" presId="urn:microsoft.com/office/officeart/2018/2/layout/IconVerticalSolidList"/>
    <dgm:cxn modelId="{974204B8-802A-48C2-B282-8B29247998E2}" type="presOf" srcId="{4644E0E6-2A25-4F9D-9544-EEABB937E639}" destId="{FEF0C12D-8FE2-4773-A15C-BD74BEBD03C7}" srcOrd="0" destOrd="0" presId="urn:microsoft.com/office/officeart/2018/2/layout/IconVerticalSolidList"/>
    <dgm:cxn modelId="{73B263BB-2629-4660-B0D0-C2A73FD36B32}" srcId="{C97F03AE-D47F-4BA9-869F-5DDFC1E40F21}" destId="{4644E0E6-2A25-4F9D-9544-EEABB937E639}" srcOrd="1" destOrd="0" parTransId="{76A8D48A-4647-4F97-AE2E-17EE51AEAC1C}" sibTransId="{5634B653-E419-4D20-8620-CAD2DFAB498E}"/>
    <dgm:cxn modelId="{C77622DF-0222-4DCF-B77A-6B18D1D94B43}" srcId="{C97F03AE-D47F-4BA9-869F-5DDFC1E40F21}" destId="{9ECE91FD-6135-4A58-9915-FBB19B515171}" srcOrd="0" destOrd="0" parTransId="{AE6961F5-B58B-4870-BC35-84E9273BDD90}" sibTransId="{4FCEBF85-EB69-4DEE-ADCB-911D45546A01}"/>
    <dgm:cxn modelId="{BEE8F9F3-CF40-46E1-A6FC-FA2845077CF7}" type="presOf" srcId="{C97F03AE-D47F-4BA9-869F-5DDFC1E40F21}" destId="{73633B36-4E27-4196-BD7A-69B99510884F}" srcOrd="0" destOrd="0" presId="urn:microsoft.com/office/officeart/2018/2/layout/IconVerticalSolidList"/>
    <dgm:cxn modelId="{B16F1B4B-D4F5-4490-BD1F-0C16EC35E2D3}" type="presParOf" srcId="{73633B36-4E27-4196-BD7A-69B99510884F}" destId="{F1418DD1-837C-4613-8B31-3437F28F44FC}" srcOrd="0" destOrd="0" presId="urn:microsoft.com/office/officeart/2018/2/layout/IconVerticalSolidList"/>
    <dgm:cxn modelId="{2338B3F2-9F3E-4521-B9BD-E2F96CCFD807}" type="presParOf" srcId="{F1418DD1-837C-4613-8B31-3437F28F44FC}" destId="{C87917BD-D1C4-4319-A75B-5FD3F2270A10}" srcOrd="0" destOrd="0" presId="urn:microsoft.com/office/officeart/2018/2/layout/IconVerticalSolidList"/>
    <dgm:cxn modelId="{F559C57C-80B6-42E9-B1B4-248CF054DF0A}" type="presParOf" srcId="{F1418DD1-837C-4613-8B31-3437F28F44FC}" destId="{4E18EBAB-51D9-45E7-A763-1592D8B95EEE}" srcOrd="1" destOrd="0" presId="urn:microsoft.com/office/officeart/2018/2/layout/IconVerticalSolidList"/>
    <dgm:cxn modelId="{2D23D191-C649-4F16-AEB1-7ED6140097A3}" type="presParOf" srcId="{F1418DD1-837C-4613-8B31-3437F28F44FC}" destId="{C892E368-8715-4713-91A0-54D898C0347E}" srcOrd="2" destOrd="0" presId="urn:microsoft.com/office/officeart/2018/2/layout/IconVerticalSolidList"/>
    <dgm:cxn modelId="{C9F30B47-4238-4063-B754-868C0A52D403}" type="presParOf" srcId="{F1418DD1-837C-4613-8B31-3437F28F44FC}" destId="{E68EF011-BCE1-4D92-A1D7-3DCC26AC99E3}" srcOrd="3" destOrd="0" presId="urn:microsoft.com/office/officeart/2018/2/layout/IconVerticalSolidList"/>
    <dgm:cxn modelId="{64CB4262-8F5E-49E5-8497-5FD88F051846}" type="presParOf" srcId="{73633B36-4E27-4196-BD7A-69B99510884F}" destId="{C289D11E-0F64-4777-A595-E2193747F68D}" srcOrd="1" destOrd="0" presId="urn:microsoft.com/office/officeart/2018/2/layout/IconVerticalSolidList"/>
    <dgm:cxn modelId="{0FB0F500-EA46-4AB4-A751-291F8668EF23}" type="presParOf" srcId="{73633B36-4E27-4196-BD7A-69B99510884F}" destId="{9B8F6B9E-B2D8-4CA5-A0D0-1E705B07C57F}" srcOrd="2" destOrd="0" presId="urn:microsoft.com/office/officeart/2018/2/layout/IconVerticalSolidList"/>
    <dgm:cxn modelId="{048F9581-02CA-4283-9D4C-F4B3C46B7A17}" type="presParOf" srcId="{9B8F6B9E-B2D8-4CA5-A0D0-1E705B07C57F}" destId="{E00FB16B-904D-4879-9FEA-BFA8482F9FAA}" srcOrd="0" destOrd="0" presId="urn:microsoft.com/office/officeart/2018/2/layout/IconVerticalSolidList"/>
    <dgm:cxn modelId="{58B02EB2-6EA4-403F-A5B0-EE00E0AFF11A}" type="presParOf" srcId="{9B8F6B9E-B2D8-4CA5-A0D0-1E705B07C57F}" destId="{BABA1683-6A6C-4864-AE02-CA8BF79FEE9D}" srcOrd="1" destOrd="0" presId="urn:microsoft.com/office/officeart/2018/2/layout/IconVerticalSolidList"/>
    <dgm:cxn modelId="{520B2247-F590-41B4-9D04-93292E64AB25}" type="presParOf" srcId="{9B8F6B9E-B2D8-4CA5-A0D0-1E705B07C57F}" destId="{F5D1A872-8D2A-47C2-AD2F-DEA4D43EBFD5}" srcOrd="2" destOrd="0" presId="urn:microsoft.com/office/officeart/2018/2/layout/IconVerticalSolidList"/>
    <dgm:cxn modelId="{20965CBC-C1AA-4571-ACDF-1B44797660CF}" type="presParOf" srcId="{9B8F6B9E-B2D8-4CA5-A0D0-1E705B07C57F}" destId="{FEF0C12D-8FE2-4773-A15C-BD74BEBD03C7}" srcOrd="3" destOrd="0" presId="urn:microsoft.com/office/officeart/2018/2/layout/IconVerticalSolidList"/>
    <dgm:cxn modelId="{20F9D531-2C84-4ABD-8C7F-FF962C58C1D0}" type="presParOf" srcId="{73633B36-4E27-4196-BD7A-69B99510884F}" destId="{CC8084CA-87D5-4F8C-9ECD-FFEC5D73F0DF}" srcOrd="3" destOrd="0" presId="urn:microsoft.com/office/officeart/2018/2/layout/IconVerticalSolidList"/>
    <dgm:cxn modelId="{04567A07-C293-4AC2-AE91-615AFA0B6C53}" type="presParOf" srcId="{73633B36-4E27-4196-BD7A-69B99510884F}" destId="{6359D495-CDD4-4508-9FB8-F9FB77080F56}" srcOrd="4" destOrd="0" presId="urn:microsoft.com/office/officeart/2018/2/layout/IconVerticalSolidList"/>
    <dgm:cxn modelId="{861153EB-70AD-4088-A97D-E19423140B54}" type="presParOf" srcId="{6359D495-CDD4-4508-9FB8-F9FB77080F56}" destId="{BE500E86-6203-4673-B21B-997305C2A642}" srcOrd="0" destOrd="0" presId="urn:microsoft.com/office/officeart/2018/2/layout/IconVerticalSolidList"/>
    <dgm:cxn modelId="{95F3E6B0-57AE-45C3-8F47-027D9292A493}" type="presParOf" srcId="{6359D495-CDD4-4508-9FB8-F9FB77080F56}" destId="{261CCA2A-B37B-4C9F-B2B8-238D93375A54}" srcOrd="1" destOrd="0" presId="urn:microsoft.com/office/officeart/2018/2/layout/IconVerticalSolidList"/>
    <dgm:cxn modelId="{3EFABBC0-BDED-4471-A0F6-67473756B20C}" type="presParOf" srcId="{6359D495-CDD4-4508-9FB8-F9FB77080F56}" destId="{2954FF7F-C4A9-42B4-901B-164FAEDF490A}" srcOrd="2" destOrd="0" presId="urn:microsoft.com/office/officeart/2018/2/layout/IconVerticalSolidList"/>
    <dgm:cxn modelId="{ADCF291B-0A7D-4B86-BA14-62812EFF0D47}" type="presParOf" srcId="{6359D495-CDD4-4508-9FB8-F9FB77080F56}" destId="{15A83EB3-E6A2-4C81-BE80-0C4F703238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DD8949-EE77-4088-A2CF-273BD8C439FB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C11580-748E-4981-AC16-8E625EAC38BA}">
      <dgm:prSet/>
      <dgm:spPr/>
      <dgm:t>
        <a:bodyPr/>
        <a:lstStyle/>
        <a:p>
          <a:r>
            <a:rPr lang="en-GB" dirty="0">
              <a:latin typeface="Amasis MT Pro Medium" panose="02040604050005020304" pitchFamily="18" charset="0"/>
            </a:rPr>
            <a:t>Inform Vaccination and Bio security effort</a:t>
          </a:r>
          <a:endParaRPr lang="en-US" dirty="0">
            <a:latin typeface="Amasis MT Pro Medium" panose="02040604050005020304" pitchFamily="18" charset="0"/>
          </a:endParaRPr>
        </a:p>
      </dgm:t>
    </dgm:pt>
    <dgm:pt modelId="{41F0E689-33E1-42A8-A89C-6D930FDD5E4E}" type="parTrans" cxnId="{6ACA8EE1-FD59-48FC-8D91-FAC38631F1D8}">
      <dgm:prSet/>
      <dgm:spPr/>
      <dgm:t>
        <a:bodyPr/>
        <a:lstStyle/>
        <a:p>
          <a:endParaRPr lang="en-US"/>
        </a:p>
      </dgm:t>
    </dgm:pt>
    <dgm:pt modelId="{E79F694C-FA07-410C-8612-F4B861DD435A}" type="sibTrans" cxnId="{6ACA8EE1-FD59-48FC-8D91-FAC38631F1D8}">
      <dgm:prSet/>
      <dgm:spPr/>
      <dgm:t>
        <a:bodyPr/>
        <a:lstStyle/>
        <a:p>
          <a:endParaRPr lang="en-US"/>
        </a:p>
      </dgm:t>
    </dgm:pt>
    <dgm:pt modelId="{1011284F-183A-4263-A918-B58B60BD56D1}">
      <dgm:prSet/>
      <dgm:spPr/>
      <dgm:t>
        <a:bodyPr/>
        <a:lstStyle/>
        <a:p>
          <a:r>
            <a:rPr lang="en-GB" dirty="0">
              <a:latin typeface="Amasis MT Pro Medium" panose="02040604050005020304" pitchFamily="18" charset="0"/>
            </a:rPr>
            <a:t>Predict Seasonal Surges</a:t>
          </a:r>
          <a:endParaRPr lang="en-US" dirty="0">
            <a:latin typeface="Amasis MT Pro Medium" panose="02040604050005020304" pitchFamily="18" charset="0"/>
          </a:endParaRPr>
        </a:p>
      </dgm:t>
    </dgm:pt>
    <dgm:pt modelId="{152C529C-BB4E-4061-827F-732FE91C827E}" type="parTrans" cxnId="{867AEC9F-9630-4B25-B790-A5EF1D14A2C5}">
      <dgm:prSet/>
      <dgm:spPr/>
      <dgm:t>
        <a:bodyPr/>
        <a:lstStyle/>
        <a:p>
          <a:endParaRPr lang="en-US"/>
        </a:p>
      </dgm:t>
    </dgm:pt>
    <dgm:pt modelId="{12C612C5-BD16-40A2-80CF-134CBC40CA25}" type="sibTrans" cxnId="{867AEC9F-9630-4B25-B790-A5EF1D14A2C5}">
      <dgm:prSet/>
      <dgm:spPr/>
      <dgm:t>
        <a:bodyPr/>
        <a:lstStyle/>
        <a:p>
          <a:endParaRPr lang="en-US"/>
        </a:p>
      </dgm:t>
    </dgm:pt>
    <dgm:pt modelId="{BC328D0B-6CBA-43D0-A02B-0EBE1D8FBFB6}">
      <dgm:prSet/>
      <dgm:spPr/>
      <dgm:t>
        <a:bodyPr/>
        <a:lstStyle/>
        <a:p>
          <a:r>
            <a:rPr lang="en-GB" dirty="0">
              <a:latin typeface="Amasis MT Pro Medium" panose="02040604050005020304" pitchFamily="18" charset="0"/>
            </a:rPr>
            <a:t>Forecast Cases by region and month</a:t>
          </a:r>
          <a:endParaRPr lang="en-US" dirty="0">
            <a:latin typeface="Amasis MT Pro Medium" panose="02040604050005020304" pitchFamily="18" charset="0"/>
          </a:endParaRPr>
        </a:p>
      </dgm:t>
    </dgm:pt>
    <dgm:pt modelId="{1EBA2DC6-EB88-4533-9B9A-E46E9556A743}" type="parTrans" cxnId="{0978D8E9-0A1C-4392-AB86-CD2DBB31FFC5}">
      <dgm:prSet/>
      <dgm:spPr/>
      <dgm:t>
        <a:bodyPr/>
        <a:lstStyle/>
        <a:p>
          <a:endParaRPr lang="en-US"/>
        </a:p>
      </dgm:t>
    </dgm:pt>
    <dgm:pt modelId="{9F0AE28C-3790-4042-ADEC-04A595EAC755}" type="sibTrans" cxnId="{0978D8E9-0A1C-4392-AB86-CD2DBB31FFC5}">
      <dgm:prSet/>
      <dgm:spPr/>
      <dgm:t>
        <a:bodyPr/>
        <a:lstStyle/>
        <a:p>
          <a:endParaRPr lang="en-US"/>
        </a:p>
      </dgm:t>
    </dgm:pt>
    <dgm:pt modelId="{E7164B0B-6ADD-4D8C-9247-BE8ED6E39B0D}" type="pres">
      <dgm:prSet presAssocID="{3FDD8949-EE77-4088-A2CF-273BD8C439FB}" presName="root" presStyleCnt="0">
        <dgm:presLayoutVars>
          <dgm:dir/>
          <dgm:resizeHandles val="exact"/>
        </dgm:presLayoutVars>
      </dgm:prSet>
      <dgm:spPr/>
    </dgm:pt>
    <dgm:pt modelId="{E7A3CFEA-E52D-4C1B-9626-6837574AAC62}" type="pres">
      <dgm:prSet presAssocID="{4BC11580-748E-4981-AC16-8E625EAC38BA}" presName="compNode" presStyleCnt="0"/>
      <dgm:spPr/>
    </dgm:pt>
    <dgm:pt modelId="{688974BC-8A41-4A73-BA6F-9AA1AB60095C}" type="pres">
      <dgm:prSet presAssocID="{4BC11580-748E-4981-AC16-8E625EAC38BA}" presName="iconRect" presStyleLbl="node1" presStyleIdx="0" presStyleCnt="3" custLinFactNeighborX="-46601" custLinFactNeighborY="-129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D8D37021-4F74-49ED-9A2C-D47A896EC3CF}" type="pres">
      <dgm:prSet presAssocID="{4BC11580-748E-4981-AC16-8E625EAC38BA}" presName="spaceRect" presStyleCnt="0"/>
      <dgm:spPr/>
    </dgm:pt>
    <dgm:pt modelId="{5E715D74-8994-4D60-BFA9-E82DA3A53E11}" type="pres">
      <dgm:prSet presAssocID="{4BC11580-748E-4981-AC16-8E625EAC38BA}" presName="textRect" presStyleLbl="revTx" presStyleIdx="0" presStyleCnt="3">
        <dgm:presLayoutVars>
          <dgm:chMax val="1"/>
          <dgm:chPref val="1"/>
        </dgm:presLayoutVars>
      </dgm:prSet>
      <dgm:spPr/>
    </dgm:pt>
    <dgm:pt modelId="{CE1895D0-1B07-4022-ABE3-4AF5EE97A4FA}" type="pres">
      <dgm:prSet presAssocID="{E79F694C-FA07-410C-8612-F4B861DD435A}" presName="sibTrans" presStyleCnt="0"/>
      <dgm:spPr/>
    </dgm:pt>
    <dgm:pt modelId="{C0654CC2-8CAB-4126-B98F-8677531C74B4}" type="pres">
      <dgm:prSet presAssocID="{1011284F-183A-4263-A918-B58B60BD56D1}" presName="compNode" presStyleCnt="0"/>
      <dgm:spPr/>
    </dgm:pt>
    <dgm:pt modelId="{153C95E1-9FE9-43E2-A5CF-FD980736484E}" type="pres">
      <dgm:prSet presAssocID="{1011284F-183A-4263-A918-B58B60BD56D1}" presName="iconRect" presStyleLbl="node1" presStyleIdx="1" presStyleCnt="3" custScaleX="184580" custScaleY="160389" custLinFactNeighborX="2906" custLinFactNeighborY="-2528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18E2E8B-B21E-4CEC-9824-E160D3524B71}" type="pres">
      <dgm:prSet presAssocID="{1011284F-183A-4263-A918-B58B60BD56D1}" presName="spaceRect" presStyleCnt="0"/>
      <dgm:spPr/>
    </dgm:pt>
    <dgm:pt modelId="{24D32D9C-0D50-4917-862D-ED34C13990DE}" type="pres">
      <dgm:prSet presAssocID="{1011284F-183A-4263-A918-B58B60BD56D1}" presName="textRect" presStyleLbl="revTx" presStyleIdx="1" presStyleCnt="3" custLinFactNeighborX="2959" custLinFactNeighborY="-22532">
        <dgm:presLayoutVars>
          <dgm:chMax val="1"/>
          <dgm:chPref val="1"/>
        </dgm:presLayoutVars>
      </dgm:prSet>
      <dgm:spPr/>
    </dgm:pt>
    <dgm:pt modelId="{05C0E1B7-472D-4351-BC48-2A5677600C51}" type="pres">
      <dgm:prSet presAssocID="{12C612C5-BD16-40A2-80CF-134CBC40CA25}" presName="sibTrans" presStyleCnt="0"/>
      <dgm:spPr/>
    </dgm:pt>
    <dgm:pt modelId="{75E67023-C3F3-40EF-9419-C391B995AE59}" type="pres">
      <dgm:prSet presAssocID="{BC328D0B-6CBA-43D0-A02B-0EBE1D8FBFB6}" presName="compNode" presStyleCnt="0"/>
      <dgm:spPr/>
    </dgm:pt>
    <dgm:pt modelId="{742DAD6F-02CD-4B83-B6B7-B3DA17D18743}" type="pres">
      <dgm:prSet presAssocID="{BC328D0B-6CBA-43D0-A02B-0EBE1D8FBFB6}" presName="iconRect" presStyleLbl="node1" presStyleIdx="2" presStyleCnt="3" custLinFactX="-200000" custLinFactNeighborX="-285985" custLinFactNeighborY="-929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8AFDB79-96CD-48D4-A7B2-4D0B286211F7}" type="pres">
      <dgm:prSet presAssocID="{BC328D0B-6CBA-43D0-A02B-0EBE1D8FBFB6}" presName="spaceRect" presStyleCnt="0"/>
      <dgm:spPr/>
    </dgm:pt>
    <dgm:pt modelId="{E09E1D89-4139-4DB9-B6EE-AC54FA73FD8A}" type="pres">
      <dgm:prSet presAssocID="{BC328D0B-6CBA-43D0-A02B-0EBE1D8FBF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C318099-C85F-4E76-B5FB-32131A4DE332}" type="presOf" srcId="{1011284F-183A-4263-A918-B58B60BD56D1}" destId="{24D32D9C-0D50-4917-862D-ED34C13990DE}" srcOrd="0" destOrd="0" presId="urn:microsoft.com/office/officeart/2018/2/layout/IconLabelList"/>
    <dgm:cxn modelId="{867AEC9F-9630-4B25-B790-A5EF1D14A2C5}" srcId="{3FDD8949-EE77-4088-A2CF-273BD8C439FB}" destId="{1011284F-183A-4263-A918-B58B60BD56D1}" srcOrd="1" destOrd="0" parTransId="{152C529C-BB4E-4061-827F-732FE91C827E}" sibTransId="{12C612C5-BD16-40A2-80CF-134CBC40CA25}"/>
    <dgm:cxn modelId="{D0D51CC2-EBB4-4E61-BDCD-2600FCC853F0}" type="presOf" srcId="{BC328D0B-6CBA-43D0-A02B-0EBE1D8FBFB6}" destId="{E09E1D89-4139-4DB9-B6EE-AC54FA73FD8A}" srcOrd="0" destOrd="0" presId="urn:microsoft.com/office/officeart/2018/2/layout/IconLabelList"/>
    <dgm:cxn modelId="{6ACA8EE1-FD59-48FC-8D91-FAC38631F1D8}" srcId="{3FDD8949-EE77-4088-A2CF-273BD8C439FB}" destId="{4BC11580-748E-4981-AC16-8E625EAC38BA}" srcOrd="0" destOrd="0" parTransId="{41F0E689-33E1-42A8-A89C-6D930FDD5E4E}" sibTransId="{E79F694C-FA07-410C-8612-F4B861DD435A}"/>
    <dgm:cxn modelId="{24DB85E2-5FE5-4907-89CE-691512844806}" type="presOf" srcId="{3FDD8949-EE77-4088-A2CF-273BD8C439FB}" destId="{E7164B0B-6ADD-4D8C-9247-BE8ED6E39B0D}" srcOrd="0" destOrd="0" presId="urn:microsoft.com/office/officeart/2018/2/layout/IconLabelList"/>
    <dgm:cxn modelId="{426FEBE2-9862-4663-A526-7F4E560FD0E6}" type="presOf" srcId="{4BC11580-748E-4981-AC16-8E625EAC38BA}" destId="{5E715D74-8994-4D60-BFA9-E82DA3A53E11}" srcOrd="0" destOrd="0" presId="urn:microsoft.com/office/officeart/2018/2/layout/IconLabelList"/>
    <dgm:cxn modelId="{0978D8E9-0A1C-4392-AB86-CD2DBB31FFC5}" srcId="{3FDD8949-EE77-4088-A2CF-273BD8C439FB}" destId="{BC328D0B-6CBA-43D0-A02B-0EBE1D8FBFB6}" srcOrd="2" destOrd="0" parTransId="{1EBA2DC6-EB88-4533-9B9A-E46E9556A743}" sibTransId="{9F0AE28C-3790-4042-ADEC-04A595EAC755}"/>
    <dgm:cxn modelId="{A0D77E50-AA43-46AA-AE55-BCAE55C6E3F8}" type="presParOf" srcId="{E7164B0B-6ADD-4D8C-9247-BE8ED6E39B0D}" destId="{E7A3CFEA-E52D-4C1B-9626-6837574AAC62}" srcOrd="0" destOrd="0" presId="urn:microsoft.com/office/officeart/2018/2/layout/IconLabelList"/>
    <dgm:cxn modelId="{954E1908-1FEC-4B60-B392-AECF89A356E4}" type="presParOf" srcId="{E7A3CFEA-E52D-4C1B-9626-6837574AAC62}" destId="{688974BC-8A41-4A73-BA6F-9AA1AB60095C}" srcOrd="0" destOrd="0" presId="urn:microsoft.com/office/officeart/2018/2/layout/IconLabelList"/>
    <dgm:cxn modelId="{3CF3380F-5692-4F9A-821B-64B368622029}" type="presParOf" srcId="{E7A3CFEA-E52D-4C1B-9626-6837574AAC62}" destId="{D8D37021-4F74-49ED-9A2C-D47A896EC3CF}" srcOrd="1" destOrd="0" presId="urn:microsoft.com/office/officeart/2018/2/layout/IconLabelList"/>
    <dgm:cxn modelId="{C7567013-A658-4FAE-87F2-568032A0A0B9}" type="presParOf" srcId="{E7A3CFEA-E52D-4C1B-9626-6837574AAC62}" destId="{5E715D74-8994-4D60-BFA9-E82DA3A53E11}" srcOrd="2" destOrd="0" presId="urn:microsoft.com/office/officeart/2018/2/layout/IconLabelList"/>
    <dgm:cxn modelId="{9267D5AA-5F8C-4DE2-BCE9-1AAF1A1AE3C7}" type="presParOf" srcId="{E7164B0B-6ADD-4D8C-9247-BE8ED6E39B0D}" destId="{CE1895D0-1B07-4022-ABE3-4AF5EE97A4FA}" srcOrd="1" destOrd="0" presId="urn:microsoft.com/office/officeart/2018/2/layout/IconLabelList"/>
    <dgm:cxn modelId="{C2D2EF50-7165-4206-91A0-C995DF9CD65F}" type="presParOf" srcId="{E7164B0B-6ADD-4D8C-9247-BE8ED6E39B0D}" destId="{C0654CC2-8CAB-4126-B98F-8677531C74B4}" srcOrd="2" destOrd="0" presId="urn:microsoft.com/office/officeart/2018/2/layout/IconLabelList"/>
    <dgm:cxn modelId="{0E2AD73E-16BF-40F4-9A0D-003355892E0E}" type="presParOf" srcId="{C0654CC2-8CAB-4126-B98F-8677531C74B4}" destId="{153C95E1-9FE9-43E2-A5CF-FD980736484E}" srcOrd="0" destOrd="0" presId="urn:microsoft.com/office/officeart/2018/2/layout/IconLabelList"/>
    <dgm:cxn modelId="{7A5137F1-2E58-4BB4-B5E2-5ECEB53B3C8A}" type="presParOf" srcId="{C0654CC2-8CAB-4126-B98F-8677531C74B4}" destId="{318E2E8B-B21E-4CEC-9824-E160D3524B71}" srcOrd="1" destOrd="0" presId="urn:microsoft.com/office/officeart/2018/2/layout/IconLabelList"/>
    <dgm:cxn modelId="{B2473682-5EF7-4668-9F9D-05518CA93836}" type="presParOf" srcId="{C0654CC2-8CAB-4126-B98F-8677531C74B4}" destId="{24D32D9C-0D50-4917-862D-ED34C13990DE}" srcOrd="2" destOrd="0" presId="urn:microsoft.com/office/officeart/2018/2/layout/IconLabelList"/>
    <dgm:cxn modelId="{08F4BF4D-B44C-430B-A375-80978D0D3D3C}" type="presParOf" srcId="{E7164B0B-6ADD-4D8C-9247-BE8ED6E39B0D}" destId="{05C0E1B7-472D-4351-BC48-2A5677600C51}" srcOrd="3" destOrd="0" presId="urn:microsoft.com/office/officeart/2018/2/layout/IconLabelList"/>
    <dgm:cxn modelId="{E30837DC-1834-46C3-BF71-8FB21F2E050B}" type="presParOf" srcId="{E7164B0B-6ADD-4D8C-9247-BE8ED6E39B0D}" destId="{75E67023-C3F3-40EF-9419-C391B995AE59}" srcOrd="4" destOrd="0" presId="urn:microsoft.com/office/officeart/2018/2/layout/IconLabelList"/>
    <dgm:cxn modelId="{FF82A815-D31D-421D-97D5-ABD41C4304A1}" type="presParOf" srcId="{75E67023-C3F3-40EF-9419-C391B995AE59}" destId="{742DAD6F-02CD-4B83-B6B7-B3DA17D18743}" srcOrd="0" destOrd="0" presId="urn:microsoft.com/office/officeart/2018/2/layout/IconLabelList"/>
    <dgm:cxn modelId="{713FA514-935E-4A75-88EC-819A1AD90620}" type="presParOf" srcId="{75E67023-C3F3-40EF-9419-C391B995AE59}" destId="{18AFDB79-96CD-48D4-A7B2-4D0B286211F7}" srcOrd="1" destOrd="0" presId="urn:microsoft.com/office/officeart/2018/2/layout/IconLabelList"/>
    <dgm:cxn modelId="{AE9A01A4-3570-465D-84C4-C59C0B0FFF4F}" type="presParOf" srcId="{75E67023-C3F3-40EF-9419-C391B995AE59}" destId="{E09E1D89-4139-4DB9-B6EE-AC54FA73FD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981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546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5770" y="890053"/>
          <a:ext cx="232148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latin typeface="Tenorite"/>
            </a:rPr>
            <a:t>Data Collection and Integration</a:t>
          </a:r>
        </a:p>
      </dsp:txBody>
      <dsp:txXfrm>
        <a:off x="655770" y="890053"/>
        <a:ext cx="2321488" cy="1291450"/>
      </dsp:txXfrm>
    </dsp:sp>
    <dsp:sp modelId="{8E3FB235-DF38-476B-9A0E-B1E583D50944}">
      <dsp:nvSpPr>
        <dsp:cNvPr id="0" name=""/>
        <dsp:cNvSpPr/>
      </dsp:nvSpPr>
      <dsp:spPr>
        <a:xfrm>
          <a:off x="655770" y="436300"/>
          <a:ext cx="232148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1"/>
              </a:solidFill>
              <a:latin typeface="Tenorite"/>
            </a:rPr>
            <a:t>Stage 1</a:t>
          </a:r>
        </a:p>
      </dsp:txBody>
      <dsp:txXfrm>
        <a:off x="655770" y="436300"/>
        <a:ext cx="2321488" cy="453752"/>
      </dsp:txXfrm>
    </dsp:sp>
    <dsp:sp modelId="{9AA05CE5-209F-4AD9-BE2C-2A69F76DA8F4}">
      <dsp:nvSpPr>
        <dsp:cNvPr id="0" name=""/>
        <dsp:cNvSpPr/>
      </dsp:nvSpPr>
      <dsp:spPr>
        <a:xfrm>
          <a:off x="23024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408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076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432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292766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rtlCol="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solidFill>
                <a:schemeClr val="bg1"/>
              </a:solidFill>
              <a:latin typeface="Tenorite"/>
            </a:rPr>
            <a:t>Preprocessing and Cleansing</a:t>
          </a:r>
        </a:p>
      </dsp:txBody>
      <dsp:txXfrm>
        <a:off x="2292766" y="2181504"/>
        <a:ext cx="2311834" cy="1291450"/>
      </dsp:txXfrm>
    </dsp:sp>
    <dsp:sp modelId="{223C5207-4FA2-4A6C-8F43-20BD55767C99}">
      <dsp:nvSpPr>
        <dsp:cNvPr id="0" name=""/>
        <dsp:cNvSpPr/>
      </dsp:nvSpPr>
      <dsp:spPr>
        <a:xfrm>
          <a:off x="2292766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1"/>
              </a:solidFill>
              <a:latin typeface="Tenorite"/>
            </a:rPr>
            <a:t>Stage 2</a:t>
          </a:r>
        </a:p>
      </dsp:txBody>
      <dsp:txXfrm>
        <a:off x="2292766" y="3472954"/>
        <a:ext cx="2311834" cy="453752"/>
      </dsp:txXfrm>
    </dsp:sp>
    <dsp:sp modelId="{4FE5EB5D-4CEF-4D0D-9394-0534E61844BE}">
      <dsp:nvSpPr>
        <dsp:cNvPr id="0" name=""/>
        <dsp:cNvSpPr/>
      </dsp:nvSpPr>
      <dsp:spPr>
        <a:xfrm>
          <a:off x="18680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262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3318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3674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9169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solidFill>
                <a:schemeClr val="bg1"/>
              </a:solidFill>
              <a:latin typeface="Tenorite"/>
            </a:rPr>
            <a:t>Exploratory Data Analysis</a:t>
          </a:r>
        </a:p>
      </dsp:txBody>
      <dsp:txXfrm>
        <a:off x="3916965" y="890053"/>
        <a:ext cx="2311834" cy="1291450"/>
      </dsp:txXfrm>
    </dsp:sp>
    <dsp:sp modelId="{2D6C7916-1130-46A8-833B-A6278CBD2192}">
      <dsp:nvSpPr>
        <dsp:cNvPr id="0" name=""/>
        <dsp:cNvSpPr/>
      </dsp:nvSpPr>
      <dsp:spPr>
        <a:xfrm>
          <a:off x="39169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1"/>
              </a:solidFill>
              <a:latin typeface="Tenorite"/>
            </a:rPr>
            <a:t>Stage 3</a:t>
          </a:r>
        </a:p>
      </dsp:txBody>
      <dsp:txXfrm>
        <a:off x="3916965" y="436300"/>
        <a:ext cx="2311834" cy="453752"/>
      </dsp:txXfrm>
    </dsp:sp>
    <dsp:sp modelId="{4D953791-5C2F-4A75-A8F4-6ED7EAB5E015}">
      <dsp:nvSpPr>
        <dsp:cNvPr id="0" name=""/>
        <dsp:cNvSpPr/>
      </dsp:nvSpPr>
      <dsp:spPr>
        <a:xfrm>
          <a:off x="34922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4504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6FBFB-4691-4170-83C2-8D88A4E511D4}">
      <dsp:nvSpPr>
        <dsp:cNvPr id="0" name=""/>
        <dsp:cNvSpPr/>
      </dsp:nvSpPr>
      <dsp:spPr>
        <a:xfrm rot="18900000">
          <a:off x="49560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817C3-5BC9-4818-94EF-FD898AC50C30}">
      <dsp:nvSpPr>
        <dsp:cNvPr id="0" name=""/>
        <dsp:cNvSpPr/>
      </dsp:nvSpPr>
      <dsp:spPr>
        <a:xfrm>
          <a:off x="4991685" y="3575048"/>
          <a:ext cx="249564" cy="2495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16766-BAF1-42BC-9CE3-52DCF49D1393}">
      <dsp:nvSpPr>
        <dsp:cNvPr id="0" name=""/>
        <dsp:cNvSpPr/>
      </dsp:nvSpPr>
      <dsp:spPr>
        <a:xfrm>
          <a:off x="5343343" y="2181504"/>
          <a:ext cx="270747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rtlCol="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solidFill>
                <a:schemeClr val="bg1"/>
              </a:solidFill>
              <a:latin typeface="Tenorite"/>
            </a:rPr>
            <a:t>Classification &amp; Regression Modeling</a:t>
          </a:r>
        </a:p>
      </dsp:txBody>
      <dsp:txXfrm>
        <a:off x="5343343" y="2181504"/>
        <a:ext cx="2707478" cy="1291450"/>
      </dsp:txXfrm>
    </dsp:sp>
    <dsp:sp modelId="{94729312-822F-4F63-BB0D-3F649425883E}">
      <dsp:nvSpPr>
        <dsp:cNvPr id="0" name=""/>
        <dsp:cNvSpPr/>
      </dsp:nvSpPr>
      <dsp:spPr>
        <a:xfrm>
          <a:off x="5343343" y="3472954"/>
          <a:ext cx="270747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2"/>
              </a:solidFill>
              <a:latin typeface="Tenorite"/>
            </a:rPr>
            <a:t>Stage</a:t>
          </a:r>
          <a:r>
            <a:rPr lang="en-GB" sz="1700" b="1" kern="1200" noProof="0" dirty="0">
              <a:latin typeface="Tenorite"/>
            </a:rPr>
            <a:t> </a:t>
          </a:r>
          <a:r>
            <a:rPr lang="en-GB" sz="1700" b="1" kern="1200" noProof="0" dirty="0">
              <a:solidFill>
                <a:schemeClr val="bg2"/>
              </a:solidFill>
              <a:latin typeface="Tenorite"/>
            </a:rPr>
            <a:t>4</a:t>
          </a:r>
        </a:p>
      </dsp:txBody>
      <dsp:txXfrm>
        <a:off x="5343343" y="3472954"/>
        <a:ext cx="2707478" cy="453752"/>
      </dsp:txXfrm>
    </dsp:sp>
    <dsp:sp modelId="{6CB8EC76-1DCE-4497-AE71-A029925A898E}">
      <dsp:nvSpPr>
        <dsp:cNvPr id="0" name=""/>
        <dsp:cNvSpPr/>
      </dsp:nvSpPr>
      <dsp:spPr>
        <a:xfrm>
          <a:off x="51164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23041"/>
              <a:satOff val="8309"/>
              <a:lumOff val="712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EC848-CBEB-49E4-B929-19A06BE59E27}">
      <dsp:nvSpPr>
        <dsp:cNvPr id="0" name=""/>
        <dsp:cNvSpPr/>
      </dsp:nvSpPr>
      <dsp:spPr>
        <a:xfrm>
          <a:off x="5074686" y="2140666"/>
          <a:ext cx="81675" cy="81675"/>
        </a:xfrm>
        <a:prstGeom prst="ellipse">
          <a:avLst/>
        </a:prstGeom>
        <a:solidFill>
          <a:schemeClr val="accent2">
            <a:shade val="90000"/>
            <a:hueOff val="23041"/>
            <a:satOff val="8309"/>
            <a:lumOff val="7127"/>
            <a:alphaOff val="-375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802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58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53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solidFill>
                <a:schemeClr val="bg1"/>
              </a:solidFill>
              <a:latin typeface="Tenorite"/>
            </a:rPr>
            <a:t>Evaluation and Interpretation</a:t>
          </a:r>
        </a:p>
      </dsp:txBody>
      <dsp:txXfrm>
        <a:off x="7165365" y="890053"/>
        <a:ext cx="2311834" cy="1291450"/>
      </dsp:txXfrm>
    </dsp:sp>
    <dsp:sp modelId="{3FA5D5AE-9CAE-4D19-9765-BCEE62095312}">
      <dsp:nvSpPr>
        <dsp:cNvPr id="0" name=""/>
        <dsp:cNvSpPr/>
      </dsp:nvSpPr>
      <dsp:spPr>
        <a:xfrm>
          <a:off x="71653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1"/>
              </a:solidFill>
              <a:latin typeface="Tenorite"/>
            </a:rPr>
            <a:t>Stage 5</a:t>
          </a:r>
        </a:p>
      </dsp:txBody>
      <dsp:txXfrm>
        <a:off x="7165365" y="436300"/>
        <a:ext cx="2311834" cy="453752"/>
      </dsp:txXfrm>
    </dsp:sp>
    <dsp:sp modelId="{FE6CA7EB-68EC-4E76-9051-08C4CF370101}">
      <dsp:nvSpPr>
        <dsp:cNvPr id="0" name=""/>
        <dsp:cNvSpPr/>
      </dsp:nvSpPr>
      <dsp:spPr>
        <a:xfrm>
          <a:off x="67406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8885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B3093-C9C8-484A-849A-828132DAC9B8}">
      <dsp:nvSpPr>
        <dsp:cNvPr id="0" name=""/>
        <dsp:cNvSpPr/>
      </dsp:nvSpPr>
      <dsp:spPr>
        <a:xfrm>
          <a:off x="0" y="410"/>
          <a:ext cx="9779182" cy="96171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9B8B9-51F6-4D0E-9C84-EE445580CA0C}">
      <dsp:nvSpPr>
        <dsp:cNvPr id="0" name=""/>
        <dsp:cNvSpPr/>
      </dsp:nvSpPr>
      <dsp:spPr>
        <a:xfrm>
          <a:off x="290917" y="216796"/>
          <a:ext cx="528941" cy="528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D41D2-742B-42A0-AF68-2324E7459F1B}">
      <dsp:nvSpPr>
        <dsp:cNvPr id="0" name=""/>
        <dsp:cNvSpPr/>
      </dsp:nvSpPr>
      <dsp:spPr>
        <a:xfrm>
          <a:off x="1110777" y="410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Correlation between cases and geographic position </a:t>
          </a:r>
          <a:endParaRPr lang="en-US" sz="2500" kern="1200" dirty="0"/>
        </a:p>
      </dsp:txBody>
      <dsp:txXfrm>
        <a:off x="1110777" y="410"/>
        <a:ext cx="8668404" cy="961712"/>
      </dsp:txXfrm>
    </dsp:sp>
    <dsp:sp modelId="{C281D8F6-7306-42AE-98F8-133A803811B3}">
      <dsp:nvSpPr>
        <dsp:cNvPr id="0" name=""/>
        <dsp:cNvSpPr/>
      </dsp:nvSpPr>
      <dsp:spPr>
        <a:xfrm>
          <a:off x="0" y="1202551"/>
          <a:ext cx="9779182" cy="96171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8C253-0BA4-4175-8741-5DC0006065C8}">
      <dsp:nvSpPr>
        <dsp:cNvPr id="0" name=""/>
        <dsp:cNvSpPr/>
      </dsp:nvSpPr>
      <dsp:spPr>
        <a:xfrm>
          <a:off x="290917" y="1418936"/>
          <a:ext cx="528941" cy="528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0CAA-AB7E-46D6-AB4C-4CBE88C679EA}">
      <dsp:nvSpPr>
        <dsp:cNvPr id="0" name=""/>
        <dsp:cNvSpPr/>
      </dsp:nvSpPr>
      <dsp:spPr>
        <a:xfrm>
          <a:off x="1110777" y="1202551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Seasonal patterns detected (winter peaks) </a:t>
          </a:r>
          <a:endParaRPr lang="en-US" sz="2500" kern="1200" dirty="0"/>
        </a:p>
      </dsp:txBody>
      <dsp:txXfrm>
        <a:off x="1110777" y="1202551"/>
        <a:ext cx="8668404" cy="961712"/>
      </dsp:txXfrm>
    </dsp:sp>
    <dsp:sp modelId="{14C6758A-3AD9-4AB5-81F9-1882FA6EF4F3}">
      <dsp:nvSpPr>
        <dsp:cNvPr id="0" name=""/>
        <dsp:cNvSpPr/>
      </dsp:nvSpPr>
      <dsp:spPr>
        <a:xfrm>
          <a:off x="0" y="2404691"/>
          <a:ext cx="9779182" cy="96171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5B0C1-823B-4970-BAB3-556DB30689D9}">
      <dsp:nvSpPr>
        <dsp:cNvPr id="0" name=""/>
        <dsp:cNvSpPr/>
      </dsp:nvSpPr>
      <dsp:spPr>
        <a:xfrm>
          <a:off x="290917" y="2621076"/>
          <a:ext cx="528941" cy="528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1C255-E944-45C9-B505-26C5D532468D}">
      <dsp:nvSpPr>
        <dsp:cNvPr id="0" name=""/>
        <dsp:cNvSpPr/>
      </dsp:nvSpPr>
      <dsp:spPr>
        <a:xfrm>
          <a:off x="1110777" y="2404691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Temperature influences outbreak timing</a:t>
          </a:r>
          <a:endParaRPr lang="en-US" sz="2500" kern="1200"/>
        </a:p>
      </dsp:txBody>
      <dsp:txXfrm>
        <a:off x="1110777" y="2404691"/>
        <a:ext cx="8668404" cy="961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917BD-D1C4-4319-A75B-5FD3F2270A10}">
      <dsp:nvSpPr>
        <dsp:cNvPr id="0" name=""/>
        <dsp:cNvSpPr/>
      </dsp:nvSpPr>
      <dsp:spPr>
        <a:xfrm>
          <a:off x="0" y="410"/>
          <a:ext cx="9779182" cy="9617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8EBAB-51D9-45E7-A763-1592D8B95EEE}">
      <dsp:nvSpPr>
        <dsp:cNvPr id="0" name=""/>
        <dsp:cNvSpPr/>
      </dsp:nvSpPr>
      <dsp:spPr>
        <a:xfrm>
          <a:off x="290917" y="216796"/>
          <a:ext cx="528941" cy="528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EF011-BCE1-4D92-A1D7-3DCC26AC99E3}">
      <dsp:nvSpPr>
        <dsp:cNvPr id="0" name=""/>
        <dsp:cNvSpPr/>
      </dsp:nvSpPr>
      <dsp:spPr>
        <a:xfrm>
          <a:off x="1110777" y="410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RMSE:</a:t>
          </a:r>
          <a:r>
            <a:rPr lang="en-GB" sz="2500" kern="1200" dirty="0"/>
            <a:t> penalizes large errors, sensitive to outliers</a:t>
          </a:r>
          <a:endParaRPr lang="en-US" sz="2500" kern="1200" dirty="0"/>
        </a:p>
      </dsp:txBody>
      <dsp:txXfrm>
        <a:off x="1110777" y="410"/>
        <a:ext cx="8668404" cy="961712"/>
      </dsp:txXfrm>
    </dsp:sp>
    <dsp:sp modelId="{E00FB16B-904D-4879-9FEA-BFA8482F9FAA}">
      <dsp:nvSpPr>
        <dsp:cNvPr id="0" name=""/>
        <dsp:cNvSpPr/>
      </dsp:nvSpPr>
      <dsp:spPr>
        <a:xfrm>
          <a:off x="0" y="1202551"/>
          <a:ext cx="9779182" cy="9617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A1683-6A6C-4864-AE02-CA8BF79FEE9D}">
      <dsp:nvSpPr>
        <dsp:cNvPr id="0" name=""/>
        <dsp:cNvSpPr/>
      </dsp:nvSpPr>
      <dsp:spPr>
        <a:xfrm>
          <a:off x="290917" y="1418936"/>
          <a:ext cx="528941" cy="528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0C12D-8FE2-4773-A15C-BD74BEBD03C7}">
      <dsp:nvSpPr>
        <dsp:cNvPr id="0" name=""/>
        <dsp:cNvSpPr/>
      </dsp:nvSpPr>
      <dsp:spPr>
        <a:xfrm>
          <a:off x="1110777" y="1202551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MAE:</a:t>
          </a:r>
          <a:r>
            <a:rPr lang="en-GB" sz="2500" kern="1200"/>
            <a:t> average error, robust against outliers</a:t>
          </a:r>
          <a:endParaRPr lang="en-US" sz="2500" kern="1200"/>
        </a:p>
      </dsp:txBody>
      <dsp:txXfrm>
        <a:off x="1110777" y="1202551"/>
        <a:ext cx="8668404" cy="961712"/>
      </dsp:txXfrm>
    </dsp:sp>
    <dsp:sp modelId="{BE500E86-6203-4673-B21B-997305C2A642}">
      <dsp:nvSpPr>
        <dsp:cNvPr id="0" name=""/>
        <dsp:cNvSpPr/>
      </dsp:nvSpPr>
      <dsp:spPr>
        <a:xfrm>
          <a:off x="0" y="2404691"/>
          <a:ext cx="9779182" cy="9617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CCA2A-B37B-4C9F-B2B8-238D93375A54}">
      <dsp:nvSpPr>
        <dsp:cNvPr id="0" name=""/>
        <dsp:cNvSpPr/>
      </dsp:nvSpPr>
      <dsp:spPr>
        <a:xfrm>
          <a:off x="290917" y="2621076"/>
          <a:ext cx="528941" cy="528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83EB3-E6A2-4C81-BE80-0C4F7032386D}">
      <dsp:nvSpPr>
        <dsp:cNvPr id="0" name=""/>
        <dsp:cNvSpPr/>
      </dsp:nvSpPr>
      <dsp:spPr>
        <a:xfrm>
          <a:off x="1110777" y="2404691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R²: </a:t>
          </a:r>
          <a:r>
            <a:rPr lang="en-GB" sz="2500" kern="1200"/>
            <a:t>percentage of variance explained by model</a:t>
          </a:r>
          <a:endParaRPr lang="en-US" sz="2500" kern="1200"/>
        </a:p>
      </dsp:txBody>
      <dsp:txXfrm>
        <a:off x="1110777" y="2404691"/>
        <a:ext cx="8668404" cy="961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974BC-8A41-4A73-BA6F-9AA1AB60095C}">
      <dsp:nvSpPr>
        <dsp:cNvPr id="0" name=""/>
        <dsp:cNvSpPr/>
      </dsp:nvSpPr>
      <dsp:spPr>
        <a:xfrm>
          <a:off x="465781" y="303853"/>
          <a:ext cx="1107683" cy="1107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5D74-8994-4D60-BFA9-E82DA3A53E11}">
      <dsp:nvSpPr>
        <dsp:cNvPr id="0" name=""/>
        <dsp:cNvSpPr/>
      </dsp:nvSpPr>
      <dsp:spPr>
        <a:xfrm>
          <a:off x="305055" y="1877545"/>
          <a:ext cx="24615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masis MT Pro Medium" panose="02040604050005020304" pitchFamily="18" charset="0"/>
            </a:rPr>
            <a:t>Inform Vaccination and Bio security effort</a:t>
          </a:r>
          <a:endParaRPr lang="en-US" sz="1900" kern="1200" dirty="0">
            <a:latin typeface="Amasis MT Pro Medium" panose="02040604050005020304" pitchFamily="18" charset="0"/>
          </a:endParaRPr>
        </a:p>
      </dsp:txBody>
      <dsp:txXfrm>
        <a:off x="305055" y="1877545"/>
        <a:ext cx="2461518" cy="720000"/>
      </dsp:txXfrm>
    </dsp:sp>
    <dsp:sp modelId="{153C95E1-9FE9-43E2-A5CF-FD980736484E}">
      <dsp:nvSpPr>
        <dsp:cNvPr id="0" name=""/>
        <dsp:cNvSpPr/>
      </dsp:nvSpPr>
      <dsp:spPr>
        <a:xfrm>
          <a:off x="3438006" y="2"/>
          <a:ext cx="2044561" cy="1776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32D9C-0D50-4917-862D-ED34C13990DE}">
      <dsp:nvSpPr>
        <dsp:cNvPr id="0" name=""/>
        <dsp:cNvSpPr/>
      </dsp:nvSpPr>
      <dsp:spPr>
        <a:xfrm>
          <a:off x="3270175" y="1882544"/>
          <a:ext cx="24615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masis MT Pro Medium" panose="02040604050005020304" pitchFamily="18" charset="0"/>
            </a:rPr>
            <a:t>Predict Seasonal Surges</a:t>
          </a:r>
          <a:endParaRPr lang="en-US" sz="1900" kern="1200" dirty="0">
            <a:latin typeface="Amasis MT Pro Medium" panose="02040604050005020304" pitchFamily="18" charset="0"/>
          </a:endParaRPr>
        </a:p>
      </dsp:txBody>
      <dsp:txXfrm>
        <a:off x="3270175" y="1882544"/>
        <a:ext cx="2461518" cy="720000"/>
      </dsp:txXfrm>
    </dsp:sp>
    <dsp:sp modelId="{742DAD6F-02CD-4B83-B6B7-B3DA17D18743}">
      <dsp:nvSpPr>
        <dsp:cNvPr id="0" name=""/>
        <dsp:cNvSpPr/>
      </dsp:nvSpPr>
      <dsp:spPr>
        <a:xfrm>
          <a:off x="1383366" y="344361"/>
          <a:ext cx="1107683" cy="1107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E1D89-4139-4DB9-B6EE-AC54FA73FD8A}">
      <dsp:nvSpPr>
        <dsp:cNvPr id="0" name=""/>
        <dsp:cNvSpPr/>
      </dsp:nvSpPr>
      <dsp:spPr>
        <a:xfrm>
          <a:off x="6089623" y="1877545"/>
          <a:ext cx="24615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masis MT Pro Medium" panose="02040604050005020304" pitchFamily="18" charset="0"/>
            </a:rPr>
            <a:t>Forecast Cases by region and month</a:t>
          </a:r>
          <a:endParaRPr lang="en-US" sz="1900" kern="1200" dirty="0">
            <a:latin typeface="Amasis MT Pro Medium" panose="02040604050005020304" pitchFamily="18" charset="0"/>
          </a:endParaRPr>
        </a:p>
      </dsp:txBody>
      <dsp:txXfrm>
        <a:off x="6089623" y="1877545"/>
        <a:ext cx="246151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82CC1C-2EFA-41CD-8EE1-D64C4317C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3A9A9-5F67-4774-9AE0-18456713EA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956093-EDCF-4DD8-9AE7-E9C61FFE6CA3}" type="datetime1">
              <a:rPr lang="en-GB" smtClean="0"/>
              <a:t>26/05/2025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2A631-0269-4E45-A3DF-4FA7D06E9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9B2A7-A232-444D-B3CD-C3D1E5A8E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F9F022-6C35-409F-B2A6-FFC7C9918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99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8B472-568D-400E-87C6-085D0E89D1DB}" type="datetime1">
              <a:rPr lang="en-GB" noProof="0" smtClean="0"/>
              <a:pPr/>
              <a:t>26/05/2025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5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&gt; “We faced a few limitations most notably a *small dataset* limited historical weather information and only temperature as the environmental input  &gt; Despite that the regression models uncovered real trends and showed room for improvement in case forecasting” </a:t>
            </a:r>
            <a:br>
              <a:rPr lang="en-US" noProof="0" dirty="0"/>
            </a:br>
            <a:r>
              <a:rPr lang="en-US" noProof="0" dirty="0"/>
              <a:t>“Looking ahead we could integrate *mobility data* *bird population density* or *real-time temperature feeds* for better prediction  &gt; We also plan to create a *</a:t>
            </a:r>
            <a:r>
              <a:rPr lang="en-US" noProof="0" dirty="0" err="1"/>
              <a:t>Streamlit</a:t>
            </a:r>
            <a:r>
              <a:rPr lang="en-US" noProof="0" dirty="0"/>
              <a:t> dashboard* to visualize region-wise forecasts interactively” 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279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AB862-1FA1-3D66-0C93-FE8DB4C14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F25ADA-DB54-3FD7-BD97-D0386A51B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17648-3AF5-AC9B-D936-88816C553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 “While AI provided valuable support in idea generation and automating repetitive tasks we took a *rigorous approach* to verification  &gt; Every AI-assisted analysis was *double-checked manually* to ensure accuracy relevance and logical consistency  &gt; This allowed us to leverage AI’s efficiency while maintaining full control over the quality and reliability of our findings”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E0AB0-B938-9E4D-C00D-FEE9F5727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16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8F175-F693-D5DF-295F-DCA14BF5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C11BD-8958-34E3-3562-AD67F7D19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8EF99F-A645-D5E2-A317-5F3F3F1E3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 “To wrap up this project proved that *regression* offers more *granular insight* than simple classification  &gt; Using AutoML allowed us to train and compare models efficiently and our engineered features captured time-based patterns effectively  &gt; This approach has potential for *real-time outbreak forecasting* and could significantly support *public health preparedness*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8102D-9BA7-FE73-B3E2-89C425FE5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28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:“Thank you for your time. We’re happy to take any questions you have about our project.”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7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7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4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22485-CF54-51EE-65E5-5B048EC43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86692-814C-2EAA-1C96-B2517A993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259EE-20EA-89D9-14DF-E8766D252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49571-FB94-AB9A-220F-E2870B3D2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1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22485-CF54-51EE-65E5-5B048EC43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86692-814C-2EAA-1C96-B2517A993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259EE-20EA-89D9-14DF-E8766D252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49571-FB94-AB9A-220F-E2870B3D2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64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Hi I am Sailesh Kc here to tell u </a:t>
            </a:r>
            <a:r>
              <a:rPr lang="en-US" noProof="0" dirty="0" err="1"/>
              <a:t>abt</a:t>
            </a:r>
            <a:r>
              <a:rPr lang="en-US" noProof="0" dirty="0"/>
              <a:t> statistical testing   We compared models statistically using *paired t-tests* on prediction errors This confirmed that although several models had close mean errors *</a:t>
            </a:r>
            <a:r>
              <a:rPr lang="en-US" noProof="0" dirty="0" err="1"/>
              <a:t>XGBoost</a:t>
            </a:r>
            <a:r>
              <a:rPr lang="en-US" noProof="0" dirty="0"/>
              <a:t> performed consistently better*  &gt; Our classification phase had misleadingly perfect scores due to narrow binning of risk levels That’s why regression was essential to reflect the true prediction challenge”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61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983FF-EE71-463D-B270-7B829FA1F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E4D69-99D3-1ED9-5B58-22CDA5F5C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C61A80-D7D7-049B-2859-9714E112C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“This model has clear real-world use cases It allows authorities to *predict flu case surges* in specific regions and seasons  &gt; This can help them prioritize vaccine stockpiles, launch awareness campaigns or reinforce biosecurity protocols in poultry farms” 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AB37B-E65E-1879-BECD-BE2FF8576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022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26CF2-B9DA-D507-455B-F91007E1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3944BA-8A4D-3940-FBE9-772F0ACD4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4EB6E-3AA1-579F-7367-FAC33BA47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For stakeholders, this means:	•	Faster alerts for biosecurity actions.	•	Fewer false positives, saving resources.	•	Trust in decisions based on data-driven insights.”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3207B-FBF5-2A16-2BCE-6A75417CE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14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26E9C68-1964-4A8A-9427-98F10662CAE8}" type="datetime1">
              <a:rPr lang="en-GB" noProof="0" smtClean="0"/>
              <a:t>26/05/2025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046A679D-7D96-4BF4-98D0-1033E9142F9A}" type="datetime1">
              <a:rPr lang="en-GB" noProof="0" smtClean="0"/>
              <a:t>26/05/2025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96CE679-96C2-428D-9AAE-1AD24CC6A009}" type="datetime1">
              <a:rPr lang="en-GB" noProof="0" smtClean="0"/>
              <a:t>26/05/2025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A09586C-5A81-443E-A8F0-7DBA8A56A402}" type="datetime1">
              <a:rPr lang="en-GB" noProof="0" smtClean="0"/>
              <a:t>26/05/2025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640C98F9-CB0E-4FA9-9591-FB0CE9CF7143}" type="datetime1">
              <a:rPr lang="en-GB" noProof="0" smtClean="0"/>
              <a:t>26/05/2025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EF7267A-46F7-4D2F-B4E6-AE992D5484B8}" type="datetime1">
              <a:rPr lang="en-GB" noProof="0" smtClean="0"/>
              <a:t>26/05/2025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016F812-AB39-4F48-B1E8-95605A3EF510}" type="datetime1">
              <a:rPr lang="en-GB" noProof="0" smtClean="0"/>
              <a:t>26/05/2025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2570B71-EA3C-4900-991E-6BBB6BBDE064}" type="datetime1">
              <a:rPr lang="en-GB" noProof="0" smtClean="0"/>
              <a:t>26/05/2025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ADE8980-1565-4B47-9723-42A8A150F178}" type="datetime1">
              <a:rPr lang="en-GB" noProof="0" smtClean="0"/>
              <a:t>26/05/2025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975CEC1F-EF25-4059-ABBA-8FEB7C2BFD5C}" type="datetime1">
              <a:rPr lang="en-GB" noProof="0" smtClean="0"/>
              <a:t>26/05/2025</a:t>
            </a:fld>
            <a:endParaRPr lang="en-GB" noProof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0FAF51C5-1188-4161-A3AE-51B85A4E9234}" type="datetime1">
              <a:rPr lang="en-GB" noProof="0" smtClean="0"/>
              <a:t>26/05/2025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760413"/>
            <a:ext cx="7944792" cy="2323206"/>
          </a:xfrm>
        </p:spPr>
        <p:txBody>
          <a:bodyPr rtlCol="0"/>
          <a:lstStyle/>
          <a:p>
            <a:r>
              <a:rPr lang="en-GB" b="0" dirty="0">
                <a:ea typeface="+mj-lt"/>
                <a:cs typeface="+mj-lt"/>
              </a:rPr>
              <a:t>Predicting Avian Disease Outbreaks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PRT564: Data Analytics and Visualisation</a:t>
            </a:r>
          </a:p>
        </p:txBody>
      </p:sp>
      <p:pic>
        <p:nvPicPr>
          <p:cNvPr id="4" name="Picture 3" title="Inserting image...">
            <a:extLst>
              <a:ext uri="{FF2B5EF4-FFF2-40B4-BE49-F238E27FC236}">
                <a16:creationId xmlns:a16="http://schemas.microsoft.com/office/drawing/2014/main" id="{03B1F12D-85D5-07B7-3A22-E22FF2549D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1" y="-1"/>
            <a:ext cx="40576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CEFA69A-B500-2399-D524-92690581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Total Cases by Month</a:t>
            </a:r>
          </a:p>
        </p:txBody>
      </p:sp>
      <p:pic>
        <p:nvPicPr>
          <p:cNvPr id="7" name="Content Placeholder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95B35616-3AA4-74E9-469B-5F498DE05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889" y="2087561"/>
            <a:ext cx="7085701" cy="4198278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2FD71-8BBE-BB74-3B61-17EE583D1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76825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D8A1-D511-DC3C-F62E-32C7B1D0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Diagnoses</a:t>
            </a:r>
          </a:p>
        </p:txBody>
      </p:sp>
      <p:pic>
        <p:nvPicPr>
          <p:cNvPr id="7" name="Content Placeholder 6" descr="A graph with many different colored bars&#10;&#10;AI-generated content may be incorrect.">
            <a:extLst>
              <a:ext uri="{FF2B5EF4-FFF2-40B4-BE49-F238E27FC236}">
                <a16:creationId xmlns:a16="http://schemas.microsoft.com/office/drawing/2014/main" id="{87BDE5C9-0BBB-AB66-9CD1-49B7A876D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262" y="2087563"/>
            <a:ext cx="7354111" cy="43626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E6B-A2D3-393D-973C-818AEE416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7156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7E72-D37A-883A-94C8-55D85ACA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Heatmap: Monthly Cases by Region</a:t>
            </a:r>
          </a:p>
        </p:txBody>
      </p:sp>
      <p:pic>
        <p:nvPicPr>
          <p:cNvPr id="7" name="Content Placeholder 6" descr="A screenshot of a calendar&#10;&#10;AI-generated content may be incorrect.">
            <a:extLst>
              <a:ext uri="{FF2B5EF4-FFF2-40B4-BE49-F238E27FC236}">
                <a16:creationId xmlns:a16="http://schemas.microsoft.com/office/drawing/2014/main" id="{C07CD2F0-84ED-8580-AB12-CB53244D4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115" y="1933241"/>
            <a:ext cx="7130373" cy="435245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0E817-82BF-98CE-2D84-7BB54921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988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877E-24BE-2C37-7B76-E0B76BE2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202193" cy="1039238"/>
          </a:xfrm>
        </p:spPr>
        <p:txBody>
          <a:bodyPr/>
          <a:lstStyle/>
          <a:p>
            <a:r>
              <a:rPr lang="en-US" sz="4000" dirty="0"/>
              <a:t>Boxplot: Case Counts by Season</a:t>
            </a:r>
          </a:p>
        </p:txBody>
      </p:sp>
      <p:pic>
        <p:nvPicPr>
          <p:cNvPr id="7" name="Content Placeholder 6" descr="A graph showing different colored squares&#10;&#10;AI-generated content may be incorrect.">
            <a:extLst>
              <a:ext uri="{FF2B5EF4-FFF2-40B4-BE49-F238E27FC236}">
                <a16:creationId xmlns:a16="http://schemas.microsoft.com/office/drawing/2014/main" id="{11647D92-BA3D-ABAF-2D04-7A13E4328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720" y="1706563"/>
            <a:ext cx="6365118" cy="473998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CA742-2174-8651-5712-A4028D713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163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31B6C-2700-525A-4FBB-4A4E2026E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FE2C-DE7B-F12C-800D-0BDFDDC3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GB"/>
              <a:t>EDA Insights</a:t>
            </a:r>
            <a:endParaRPr lang="en-GB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9C827-9302-5981-74B2-745E12FE6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4981C-C076-749B-3630-2490F42F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14</a:t>
            </a:fld>
            <a:endParaRPr lang="en-GB" noProof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AA7F15F-97DE-EAD5-3855-DFFE5B4C6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42322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93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0E357-E4CB-BDB9-0A38-155DC79A6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3D4-F81F-49B6-7389-5BE3B292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Model Justification &amp; Evaluation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DAC78-874E-54DC-801E-3BEB8AC7D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15</a:t>
            </a:fld>
            <a:endParaRPr lang="en-GB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78D5D4E-D790-D817-AC0A-EC62B53ED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We started by defining three risk categories from the case count data: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'Low' </a:t>
            </a:r>
            <a:r>
              <a:rPr lang="en-US" dirty="0">
                <a:ea typeface="+mn-lt"/>
                <a:cs typeface="+mn-lt"/>
              </a:rPr>
              <a:t>risk for case counts less than 3,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'Moderate' </a:t>
            </a:r>
            <a:r>
              <a:rPr lang="en-US" dirty="0">
                <a:ea typeface="+mn-lt"/>
                <a:cs typeface="+mn-lt"/>
              </a:rPr>
              <a:t>risk for counts between 3 and 5,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'High' </a:t>
            </a:r>
            <a:r>
              <a:rPr lang="en-US" dirty="0">
                <a:ea typeface="+mn-lt"/>
                <a:cs typeface="+mn-lt"/>
              </a:rPr>
              <a:t>risk for counts above 5.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1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F60C603-3781-18E2-C069-A6B5121FFE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3155015" y="1273046"/>
            <a:ext cx="5887119" cy="5079056"/>
          </a:xfr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21592F7-480F-26CB-859F-73E87EA5E4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16</a:t>
            </a:fld>
            <a:endParaRPr lang="en-GB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77B7E-434D-0D71-9D59-4072AE1A2465}"/>
              </a:ext>
            </a:extLst>
          </p:cNvPr>
          <p:cNvSpPr txBox="1"/>
          <p:nvPr/>
        </p:nvSpPr>
        <p:spPr>
          <a:xfrm>
            <a:off x="995606" y="244729"/>
            <a:ext cx="102007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ea typeface="+mn-lt"/>
                <a:cs typeface="+mn-lt"/>
              </a:rPr>
              <a:t>Risk Level Distribution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270999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63B0A-9FEB-C302-91BB-69D68F4A0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CDDF-6525-12F1-B257-E3E2AB42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Feature Selection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DA86-C6FC-6BA8-CF5D-EEAA1A262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17</a:t>
            </a:fld>
            <a:endParaRPr lang="en-GB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DBA1266-318F-70A5-729C-465097A8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Dropped Columns: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Month, Diagnoses, and Date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Focus: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Year, Month number, case counts from last month, last year’s same month, and average temperature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7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5519-8D26-FEA7-04B9-031C104E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US"/>
              <a:t>Logistic Regression</a:t>
            </a:r>
          </a:p>
        </p:txBody>
      </p:sp>
      <p:pic>
        <p:nvPicPr>
          <p:cNvPr id="6" name="Content Placeholder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9DA91EA-BCE7-957D-73A8-B8631411E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255" y="1867292"/>
            <a:ext cx="6019525" cy="365047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B8834-5623-F22F-5BDC-1B3FB379D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35575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5747-4097-12EA-5C45-C2DEAF3B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1075-CE18-5DD1-77C8-CB26615D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96" y="147394"/>
            <a:ext cx="9779183" cy="1325563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dirty="0"/>
              <a:t>Random Forest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E9834-EADF-CEF1-C19D-8A264B77A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19</a:t>
            </a:fld>
            <a:endParaRPr lang="en-GB" noProof="0"/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32085E0-41AE-1888-4DF9-C5171E79F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83" y="1594400"/>
            <a:ext cx="6339064" cy="39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5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617483"/>
            <a:ext cx="9779183" cy="1325563"/>
          </a:xfrm>
        </p:spPr>
        <p:txBody>
          <a:bodyPr rtlCol="0"/>
          <a:lstStyle/>
          <a:p>
            <a:r>
              <a:rPr lang="en-GB" dirty="0"/>
              <a:t>CDU – SYDNEY CAMPUS</a:t>
            </a:r>
            <a:br>
              <a:rPr lang="en-GB" dirty="0"/>
            </a:br>
            <a:r>
              <a:rPr lang="en-GB" sz="3200" dirty="0"/>
              <a:t>(Group 13)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633330"/>
            <a:ext cx="9789620" cy="2750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GB" dirty="0"/>
              <a:t>Angshu Bikash Mandal (S377516)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GB" dirty="0"/>
              <a:t>Tasin Al Nahian Khan (S376501)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GB" dirty="0"/>
              <a:t>Md Sajjad Hossain </a:t>
            </a:r>
            <a:r>
              <a:rPr lang="en-GB" dirty="0" err="1"/>
              <a:t>Sawran</a:t>
            </a:r>
            <a:r>
              <a:rPr lang="en-GB" dirty="0"/>
              <a:t> (S377923)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GB" dirty="0"/>
              <a:t>Sailesh K C (S372453)</a:t>
            </a:r>
          </a:p>
          <a:p>
            <a:pPr rtl="0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C6AC9-9CF6-5DDD-083F-EA166B121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284D-17A7-D4F0-98D9-184D0A2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US" dirty="0"/>
              <a:t>Random Forest AUC Curve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7E461-9C45-5126-EC40-1EBE55051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20</a:t>
            </a:fld>
            <a:endParaRPr lang="en-GB" noProof="0"/>
          </a:p>
        </p:txBody>
      </p:sp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FCD97265-DC1C-F6F4-9F74-5227FFBE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795" y="1615956"/>
            <a:ext cx="5410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7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1FC5A-27CC-ED7A-0959-E47C1478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61F5-6C81-659B-F298-E9E3543C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GB"/>
              <a:t>Evaluation Metrics</a:t>
            </a:r>
            <a:endParaRPr lang="en-GB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CAD8A-6B06-DDB4-0F40-FC9DDD294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67D0-99D9-EE7E-E558-D5506B4C1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21</a:t>
            </a:fld>
            <a:endParaRPr lang="en-GB" noProof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D5B63ED-06CD-06AD-D036-5BFD265CB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57405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83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189748"/>
            <a:ext cx="9779183" cy="1325563"/>
          </a:xfrm>
        </p:spPr>
        <p:txBody>
          <a:bodyPr rtlCol="0" anchor="b">
            <a:normAutofit/>
          </a:bodyPr>
          <a:lstStyle/>
          <a:p>
            <a:r>
              <a:rPr lang="en-GB" dirty="0"/>
              <a:t>Statistical Testing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21" y="2413208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GB" dirty="0"/>
              <a:t>T-tests comparing model errors </a:t>
            </a:r>
          </a:p>
          <a:p>
            <a:pPr marL="457200" indent="-457200">
              <a:buChar char="•"/>
            </a:pPr>
            <a:r>
              <a:rPr lang="en-US" dirty="0"/>
              <a:t>Classification metrics were misleading, Precision/Recall = 1 </a:t>
            </a:r>
            <a:endParaRPr lang="en-GB" dirty="0"/>
          </a:p>
          <a:p>
            <a:pPr marL="457200" indent="-457200">
              <a:buChar char="•"/>
            </a:pPr>
            <a:r>
              <a:rPr lang="en-US" dirty="0"/>
              <a:t> Regression revealed variance in performance 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13"/>
    </mc:Choice>
    <mc:Fallback xmlns="">
      <p:transition spd="slow" advTm="2771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E5515-9209-588E-AC91-90C133B04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31D6-72EC-6DAD-F920-4F42CAC1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73" y="38232"/>
            <a:ext cx="9779183" cy="1325563"/>
          </a:xfrm>
        </p:spPr>
        <p:txBody>
          <a:bodyPr rtlCol="0" anchor="b">
            <a:normAutofit/>
          </a:bodyPr>
          <a:lstStyle/>
          <a:p>
            <a:r>
              <a:rPr lang="en-GB" dirty="0"/>
              <a:t>USE CASES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F3B66-3C74-FF7F-E147-EA6165E31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23</a:t>
            </a:fld>
            <a:endParaRPr lang="en-GB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46A57A19-4065-B744-45B9-2C09AFB5F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705499"/>
              </p:ext>
            </p:extLst>
          </p:nvPr>
        </p:nvGraphicFramePr>
        <p:xfrm>
          <a:off x="941776" y="2190357"/>
          <a:ext cx="8856197" cy="3044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B268096-1F5A-6A78-A5FE-2B4894541A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4544" y="2048472"/>
            <a:ext cx="1293676" cy="1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4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ED71A-8EFB-A3B7-D4EB-9FDD7D7B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30D8-D72D-C776-4713-6BC59219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r>
              <a:rPr lang="en-GB" dirty="0"/>
              <a:t> Interpretation for Stakeholders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644F20-21E1-4E1E-1BCD-B0208BD6B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2989535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GB" dirty="0"/>
              <a:t>Faster alerts allow targeted biosecurity actions</a:t>
            </a:r>
            <a:endParaRPr lang="en-US" dirty="0"/>
          </a:p>
          <a:p>
            <a:pPr marL="457200" indent="-457200">
              <a:buChar char="•"/>
            </a:pPr>
            <a:r>
              <a:rPr lang="en-GB" dirty="0"/>
              <a:t>Reduced false positives improve resource use</a:t>
            </a:r>
          </a:p>
          <a:p>
            <a:pPr marL="457200" indent="-457200">
              <a:buChar char="•"/>
            </a:pPr>
            <a:r>
              <a:rPr lang="en-GB" dirty="0"/>
              <a:t>Data-driven insights build trust</a:t>
            </a:r>
          </a:p>
          <a:p>
            <a:endParaRPr lang="en-GB" dirty="0">
              <a:latin typeface="Amasis MT Pro Medium" panose="02040604050005020304" pitchFamily="18" charset="0"/>
            </a:endParaRPr>
          </a:p>
          <a:p>
            <a:endParaRPr lang="en-GB" dirty="0">
              <a:latin typeface="Amasis MT Pro Medium" panose="020406040500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D4CC1-0832-0235-C2A6-55FB0A74F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06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en-GB" dirty="0"/>
              <a:t>Limitations &amp; 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sz="2900" b="1" dirty="0">
                <a:latin typeface="Amasis MT Pro Medium" panose="02040604050005020304" pitchFamily="18" charset="0"/>
              </a:rPr>
              <a:t>Limitations:</a:t>
            </a:r>
            <a:r>
              <a:rPr lang="en-GB" sz="2900" dirty="0">
                <a:latin typeface="Amasis MT Pro Medium" panose="02040604050005020304" pitchFamily="18" charset="0"/>
              </a:rPr>
              <a:t> 			1.Small dataset</a:t>
            </a:r>
            <a:br>
              <a:rPr lang="en-GB" sz="2900" dirty="0">
                <a:latin typeface="Amasis MT Pro Medium" panose="02040604050005020304" pitchFamily="18" charset="0"/>
              </a:rPr>
            </a:br>
            <a:r>
              <a:rPr lang="en-GB" sz="2900" dirty="0">
                <a:latin typeface="Amasis MT Pro Medium" panose="02040604050005020304" pitchFamily="18" charset="0"/>
              </a:rPr>
              <a:t> 				2.Model interpretability;</a:t>
            </a:r>
            <a:br>
              <a:rPr lang="en-GB" sz="2900" dirty="0">
                <a:latin typeface="Amasis MT Pro Medium" panose="02040604050005020304" pitchFamily="18" charset="0"/>
              </a:rPr>
            </a:br>
            <a:r>
              <a:rPr lang="en-GB" sz="2900" dirty="0">
                <a:latin typeface="Amasis MT Pro Medium" panose="02040604050005020304" pitchFamily="18" charset="0"/>
              </a:rPr>
              <a:t>				3.</a:t>
            </a:r>
            <a:r>
              <a:rPr lang="en-US" sz="2900" dirty="0">
                <a:latin typeface="Amasis MT Pro Medium" panose="02040604050005020304" pitchFamily="18" charset="0"/>
              </a:rPr>
              <a:t>Weather data limited humidity dropped </a:t>
            </a:r>
          </a:p>
          <a:p>
            <a:pPr>
              <a:spcBef>
                <a:spcPts val="0"/>
              </a:spcBef>
            </a:pPr>
            <a:endParaRPr lang="en-GB" dirty="0"/>
          </a:p>
          <a:p>
            <a:r>
              <a:rPr lang="en-GB" sz="2900" b="1" dirty="0">
                <a:latin typeface="Amasis MT Pro Medium" panose="02040604050005020304" pitchFamily="18" charset="0"/>
              </a:rPr>
              <a:t>Next Steps:                                  1. </a:t>
            </a:r>
            <a:r>
              <a:rPr lang="en-GB" sz="2900" dirty="0">
                <a:latin typeface="Amasis MT Pro Medium" panose="02040604050005020304" pitchFamily="18" charset="0"/>
              </a:rPr>
              <a:t>Secure full dataset access</a:t>
            </a:r>
          </a:p>
          <a:p>
            <a:r>
              <a:rPr lang="en-GB" sz="2900" dirty="0">
                <a:latin typeface="Amasis MT Pro Medium" panose="02040604050005020304" pitchFamily="18" charset="0"/>
              </a:rPr>
              <a:t>				2.Implement a real-time data pipeline</a:t>
            </a:r>
          </a:p>
          <a:p>
            <a:r>
              <a:rPr lang="en-GB" sz="2900" dirty="0">
                <a:latin typeface="Amasis MT Pro Medium" panose="02040604050005020304" pitchFamily="18" charset="0"/>
              </a:rPr>
              <a:t>				3.Develop a stakeholder dashboard</a:t>
            </a:r>
          </a:p>
          <a:p>
            <a:endParaRPr lang="en-GB" dirty="0"/>
          </a:p>
          <a:p>
            <a:pPr rtl="0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778A9-2F3D-2887-9BE2-0C6FCA899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6401-669C-0E45-50E4-56B7CE83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5" y="807041"/>
            <a:ext cx="9779183" cy="1325563"/>
          </a:xfrm>
        </p:spPr>
        <p:txBody>
          <a:bodyPr rtlCol="0" anchor="b">
            <a:normAutofit fontScale="90000"/>
          </a:bodyPr>
          <a:lstStyle/>
          <a:p>
            <a:r>
              <a:rPr lang="en-US" dirty="0"/>
              <a:t>AI Assistance and Validation in Our Project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27AFAE-DD6F-CA83-3AFE-5B698D46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5" y="2810272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GB" dirty="0"/>
              <a:t>Used AI tools for idea generation and expansion</a:t>
            </a:r>
          </a:p>
          <a:p>
            <a:pPr marL="457200" indent="-457200">
              <a:buChar char="•"/>
            </a:pPr>
            <a:r>
              <a:rPr lang="en-GB" dirty="0"/>
              <a:t>ChatGPT assisted in refining the analysis</a:t>
            </a:r>
          </a:p>
          <a:p>
            <a:pPr marL="457200" indent="-457200">
              <a:buChar char="•"/>
            </a:pPr>
            <a:r>
              <a:rPr lang="en-GB" dirty="0"/>
              <a:t>Automated data collection reduced manual effort </a:t>
            </a:r>
          </a:p>
          <a:p>
            <a:pPr marL="457200" indent="-457200">
              <a:buChar char="•"/>
            </a:pPr>
            <a:r>
              <a:rPr lang="en-GB" dirty="0"/>
              <a:t>Double-checked* AI-generated insights for accuracy</a:t>
            </a:r>
          </a:p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55D92-EDA9-BF2A-69FF-634D726EE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567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8CD15-EBD3-8E25-FD7D-E5CF0E4D7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5EF6-6FD7-76BE-CFE8-3A129630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199587"/>
            <a:ext cx="9779183" cy="1325563"/>
          </a:xfrm>
        </p:spPr>
        <p:txBody>
          <a:bodyPr rtlCol="0" anchor="b">
            <a:normAutofit/>
          </a:bodyPr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B405E-7674-1BD9-110B-397A9147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94" y="2402784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GB" dirty="0"/>
              <a:t>Regression &gt; Classification for realistic model evaluation  </a:t>
            </a:r>
          </a:p>
          <a:p>
            <a:pPr marL="457200" indent="-457200">
              <a:buChar char="•"/>
            </a:pPr>
            <a:r>
              <a:rPr lang="en-GB" dirty="0" err="1"/>
              <a:t>AutoML</a:t>
            </a:r>
            <a:r>
              <a:rPr lang="en-GB" dirty="0"/>
              <a:t> helped automate model tuning </a:t>
            </a:r>
          </a:p>
          <a:p>
            <a:pPr marL="457200" indent="-457200">
              <a:buChar char="•"/>
            </a:pPr>
            <a:r>
              <a:rPr lang="en-GB" dirty="0"/>
              <a:t>Real patterns observed in temporal features</a:t>
            </a:r>
          </a:p>
          <a:p>
            <a:pPr marL="457200" indent="-457200">
              <a:buChar char="•"/>
            </a:pPr>
            <a:r>
              <a:rPr lang="en-GB" dirty="0"/>
              <a:t>Decision support for future outbreaks </a:t>
            </a:r>
          </a:p>
          <a:p>
            <a:endParaRPr lang="en-GB" dirty="0">
              <a:latin typeface="Amasis MT Pro Medium" panose="020406040500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24237-E9DD-B401-6AE3-1063AFE9B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74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n-GB" dirty="0">
                <a:latin typeface="Amasis MT Pro Medium" panose="02040604050005020304" pitchFamily="18" charset="0"/>
              </a:rPr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en-GB" dirty="0"/>
              <a:t>Project Background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8944114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GB" sz="1900" b="1" dirty="0"/>
              <a:t>Problem: </a:t>
            </a:r>
            <a:r>
              <a:rPr lang="en-GB" sz="1900" dirty="0"/>
              <a:t>Predicting avian influenza outbreaks in the UK</a:t>
            </a:r>
          </a:p>
          <a:p>
            <a:pPr marL="457200" indent="-457200">
              <a:buChar char="•"/>
            </a:pPr>
            <a:r>
              <a:rPr lang="en-GB" sz="1900" b="1" dirty="0"/>
              <a:t>Goal: </a:t>
            </a:r>
            <a:r>
              <a:rPr lang="en-GB" sz="1900" dirty="0"/>
              <a:t>Forecast case counts using regression and classifying risk levels</a:t>
            </a:r>
          </a:p>
          <a:p>
            <a:pPr>
              <a:lnSpc>
                <a:spcPct val="100000"/>
              </a:lnSpc>
            </a:pPr>
            <a:endParaRPr lang="en-GB" sz="1900" dirty="0"/>
          </a:p>
          <a:p>
            <a:r>
              <a:rPr lang="en-GB" sz="1900" b="1" dirty="0"/>
              <a:t>Why it matters: </a:t>
            </a:r>
          </a:p>
          <a:p>
            <a:pPr marL="457200" indent="-457200">
              <a:buChar char="•"/>
            </a:pPr>
            <a:r>
              <a:rPr lang="en-GB" sz="1900" dirty="0"/>
              <a:t>Informs public health response, resource planning</a:t>
            </a:r>
          </a:p>
          <a:p>
            <a:pPr marL="457200" indent="-457200">
              <a:buChar char="•"/>
            </a:pPr>
            <a:r>
              <a:rPr lang="en-GB" sz="1900" dirty="0">
                <a:ea typeface="+mn-lt"/>
                <a:cs typeface="+mn-lt"/>
              </a:rPr>
              <a:t>Rapid, targeted interventions to protect flocks and    reduce economic loss</a:t>
            </a:r>
          </a:p>
          <a:p>
            <a:pPr marL="457200" indent="-457200">
              <a:buChar char="•"/>
            </a:pPr>
            <a:endParaRPr lang="en-GB" dirty="0"/>
          </a:p>
          <a:p>
            <a:endParaRPr lang="en-GB" sz="2800" b="1" dirty="0"/>
          </a:p>
          <a:p>
            <a:endParaRPr lang="en-GB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GB"/>
              <a:t>Assignment 2 - G13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/>
              <a:t>Data Pipeline</a:t>
            </a:r>
            <a:endParaRPr lang="en-GB" dirty="0"/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164558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47A13-AC5C-B82D-D644-2C2447766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4D85-D7C8-0198-4A38-E04BBEF1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en-GB">
                <a:ea typeface="+mj-lt"/>
                <a:cs typeface="+mj-lt"/>
              </a:rPr>
              <a:t>Data </a:t>
            </a:r>
            <a:r>
              <a:rPr lang="en-GB">
                <a:solidFill>
                  <a:srgbClr val="000000"/>
                </a:solidFill>
                <a:ea typeface="+mj-lt"/>
                <a:cs typeface="+mj-lt"/>
              </a:rPr>
              <a:t>Sources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B0A0-F855-2BE7-4E33-62D57049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8185-9B48-E068-380C-426A9F8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F38337-D2D9-207B-0909-DBF9D6E3D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79716"/>
              </p:ext>
            </p:extLst>
          </p:nvPr>
        </p:nvGraphicFramePr>
        <p:xfrm>
          <a:off x="1167492" y="2682511"/>
          <a:ext cx="8324850" cy="3131060"/>
        </p:xfrm>
        <a:graphic>
          <a:graphicData uri="http://schemas.openxmlformats.org/drawingml/2006/table">
            <a:tbl>
              <a:tblPr/>
              <a:tblGrid>
                <a:gridCol w="2774950">
                  <a:extLst>
                    <a:ext uri="{9D8B030D-6E8A-4147-A177-3AD203B41FA5}">
                      <a16:colId xmlns:a16="http://schemas.microsoft.com/office/drawing/2014/main" val="3723191493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4020377399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111546492"/>
                    </a:ext>
                  </a:extLst>
                </a:gridCol>
              </a:tblGrid>
              <a:tr h="75163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25082"/>
                  </a:ext>
                </a:extLst>
              </a:tr>
              <a:tr h="140216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2"/>
                          </a:solidFill>
                        </a:rPr>
                        <a:t>Avian Dashboard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2"/>
                          </a:solidFill>
                        </a:rPr>
                        <a:t>Public case-level data from UK regions (Tableau)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Target: Case 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389208"/>
                  </a:ext>
                </a:extLst>
              </a:tr>
              <a:tr h="977265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Meteostat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Monthly temperature per region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Environmental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59111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EFC0439-BF41-A984-9EF6-763AA158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1963629"/>
            <a:ext cx="8879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7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47A13-AC5C-B82D-D644-2C2447766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4D85-D7C8-0198-4A38-E04BBEF1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en-GB" dirty="0">
                <a:ea typeface="+mj-lt"/>
                <a:cs typeface="+mj-lt"/>
              </a:rPr>
              <a:t>Data </a:t>
            </a:r>
            <a:r>
              <a:rPr lang="en-GB" dirty="0">
                <a:solidFill>
                  <a:srgbClr val="000000"/>
                </a:solidFill>
                <a:ea typeface="+mj-lt"/>
                <a:cs typeface="+mj-lt"/>
              </a:rPr>
              <a:t>Preprocessing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B0A0-F855-2BE7-4E33-62D57049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8185-9B48-E068-380C-426A9F8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EFC0439-BF41-A984-9EF6-763AA158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1963629"/>
            <a:ext cx="8879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D1174-BAE0-59C4-F595-FB2473F90D2F}"/>
              </a:ext>
            </a:extLst>
          </p:cNvPr>
          <p:cNvSpPr txBox="1"/>
          <p:nvPr/>
        </p:nvSpPr>
        <p:spPr>
          <a:xfrm>
            <a:off x="476250" y="2470068"/>
            <a:ext cx="101822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Dropped missing “</a:t>
            </a:r>
            <a:r>
              <a:rPr lang="en-US" sz="2800" dirty="0" err="1">
                <a:solidFill>
                  <a:schemeClr val="bg2"/>
                </a:solidFill>
              </a:rPr>
              <a:t>Avg_Humidity</a:t>
            </a:r>
            <a:r>
              <a:rPr lang="en-US" sz="2800" dirty="0">
                <a:solidFill>
                  <a:schemeClr val="bg2"/>
                </a:solidFill>
              </a:rPr>
              <a:t>” (Insufficient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Feature Engineering: Month Num, Last Month Case Count, and  Last Year Same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One-hot encoding for categorical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Tools: Pandas, </a:t>
            </a:r>
            <a:r>
              <a:rPr lang="en-US" sz="2800" dirty="0" err="1">
                <a:solidFill>
                  <a:schemeClr val="bg2"/>
                </a:solidFill>
              </a:rPr>
              <a:t>Numpy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dirty="0" err="1">
                <a:solidFill>
                  <a:schemeClr val="bg2"/>
                </a:solidFill>
              </a:rPr>
              <a:t>Sklearn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dirty="0" err="1">
                <a:solidFill>
                  <a:schemeClr val="bg2"/>
                </a:solidFill>
              </a:rPr>
              <a:t>AutoML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dirty="0" err="1">
                <a:solidFill>
                  <a:schemeClr val="bg2"/>
                </a:solidFill>
              </a:rPr>
              <a:t>Metostat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8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89CF-2341-18DA-4802-A575DFC0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3397180"/>
          </a:xfrm>
        </p:spPr>
        <p:txBody>
          <a:bodyPr anchor="b">
            <a:normAutofit/>
          </a:bodyPr>
          <a:lstStyle/>
          <a:p>
            <a:r>
              <a:rPr lang="en-GB" dirty="0"/>
              <a:t>Exploratory Data Analysis</a:t>
            </a:r>
            <a:endParaRPr lang="en-GB" b="0" dirty="0"/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C21C5053-90DB-B67D-147B-333B75622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A1AD3-9BAA-07B3-870E-5F83F6DE2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19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EB6084-DEE3-9384-49EE-AE206ED8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24921" cy="1166446"/>
          </a:xfrm>
        </p:spPr>
        <p:txBody>
          <a:bodyPr/>
          <a:lstStyle/>
          <a:p>
            <a:r>
              <a:rPr lang="en-US" dirty="0"/>
              <a:t>Case Counts by Region</a:t>
            </a:r>
          </a:p>
        </p:txBody>
      </p:sp>
      <p:pic>
        <p:nvPicPr>
          <p:cNvPr id="7" name="Content Placeholder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27EC51A-75CB-EA65-D8D9-C133D40D8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828" y="2087561"/>
            <a:ext cx="6826940" cy="4062030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C3A95-DC2C-9EAD-A3CE-9A0EC69BE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5661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B141891-247E-F403-D4B2-5C7ECD12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Monthly Case Trends Over Time</a:t>
            </a:r>
          </a:p>
        </p:txBody>
      </p:sp>
      <p:pic>
        <p:nvPicPr>
          <p:cNvPr id="5" name="Picture 4" descr="A graph showing a line of blue lines&#10;&#10;AI-generated content may be incorrect.">
            <a:extLst>
              <a:ext uri="{FF2B5EF4-FFF2-40B4-BE49-F238E27FC236}">
                <a16:creationId xmlns:a16="http://schemas.microsoft.com/office/drawing/2014/main" id="{84F82E66-FD6C-17B5-C1E6-BFDB6E94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13"/>
          <a:stretch>
            <a:fillRect/>
          </a:stretch>
        </p:blipFill>
        <p:spPr>
          <a:xfrm>
            <a:off x="1167493" y="2087563"/>
            <a:ext cx="9779182" cy="3366813"/>
          </a:xfrm>
          <a:prstGeom prst="rect">
            <a:avLst/>
          </a:prstGeom>
          <a:noFill/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8D54178-3D0E-EF62-AF94-9FD03E11C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8610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openxmlformats.org/package/2006/metadata/core-properties"/>
    <ds:schemaRef ds:uri="230e9df3-be65-4c73-a93b-d1236ebd677e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141</TotalTime>
  <Words>967</Words>
  <Application>Microsoft Office PowerPoint</Application>
  <PresentationFormat>Widescreen</PresentationFormat>
  <Paragraphs>155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Predicting Avian Disease Outbreaks</vt:lpstr>
      <vt:lpstr>CDU – SYDNEY CAMPUS (Group 13)</vt:lpstr>
      <vt:lpstr>Project Background and Goals</vt:lpstr>
      <vt:lpstr>Data Pipeline</vt:lpstr>
      <vt:lpstr>Data Sources</vt:lpstr>
      <vt:lpstr>Data Preprocessing</vt:lpstr>
      <vt:lpstr>Exploratory Data Analysis</vt:lpstr>
      <vt:lpstr>Case Counts by Region</vt:lpstr>
      <vt:lpstr>Monthly Case Trends Over Time</vt:lpstr>
      <vt:lpstr>Total Cases by Month</vt:lpstr>
      <vt:lpstr>Most Common Diagnoses</vt:lpstr>
      <vt:lpstr>Heatmap: Monthly Cases by Region</vt:lpstr>
      <vt:lpstr>Boxplot: Case Counts by Season</vt:lpstr>
      <vt:lpstr>EDA Insights</vt:lpstr>
      <vt:lpstr>Model Justification &amp; Evaluation</vt:lpstr>
      <vt:lpstr>PowerPoint Presentation</vt:lpstr>
      <vt:lpstr>Feature Selection</vt:lpstr>
      <vt:lpstr>Logistic Regression</vt:lpstr>
      <vt:lpstr>Random Forest</vt:lpstr>
      <vt:lpstr>Random Forest AUC Curve</vt:lpstr>
      <vt:lpstr>Evaluation Metrics</vt:lpstr>
      <vt:lpstr>Statistical Testing</vt:lpstr>
      <vt:lpstr>USE CASES</vt:lpstr>
      <vt:lpstr> Interpretation for Stakeholders</vt:lpstr>
      <vt:lpstr>Limitations &amp; Next Steps</vt:lpstr>
      <vt:lpstr>AI Assistance and Validation in Our Project </vt:lpstr>
      <vt:lpstr>CONCLUSION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Avian Disease Outbreaks</dc:title>
  <dc:creator/>
  <cp:lastModifiedBy>Md. Sajjad Hossain Sawran</cp:lastModifiedBy>
  <cp:revision>520</cp:revision>
  <dcterms:created xsi:type="dcterms:W3CDTF">2025-04-23T00:07:04Z</dcterms:created>
  <dcterms:modified xsi:type="dcterms:W3CDTF">2025-05-27T04:55:52Z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