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12B1-2DAA-4D05-8CFD-9BE5EB8AC3E6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A858-3D08-4BD1-AD30-0B6ECF45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32" y="985520"/>
            <a:ext cx="7927736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4" y="640080"/>
            <a:ext cx="11350392" cy="200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17" y="3708400"/>
            <a:ext cx="11122966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615439"/>
            <a:ext cx="10017760" cy="36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94" y="701040"/>
            <a:ext cx="4165012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5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8" y="2103120"/>
            <a:ext cx="1103474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Amitangshu Dasgupta</dc:creator>
  <cp:lastModifiedBy>Amitangshu Dasgupta</cp:lastModifiedBy>
  <cp:revision>2</cp:revision>
  <dcterms:created xsi:type="dcterms:W3CDTF">2018-12-24T07:07:20Z</dcterms:created>
  <dcterms:modified xsi:type="dcterms:W3CDTF">2018-12-24T07:13:10Z</dcterms:modified>
</cp:coreProperties>
</file>