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Welcome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4042410" y="1997075"/>
            <a:ext cx="3107055" cy="3928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Web API Structure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070"/>
            <a:ext cx="10515600" cy="4728210"/>
          </a:xfrm>
        </p:spPr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52950" y="2440940"/>
            <a:ext cx="2108200" cy="75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19015" y="2641600"/>
            <a:ext cx="2337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AuthorAPI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552950" y="4711065"/>
            <a:ext cx="2108200" cy="75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952365" y="5015230"/>
            <a:ext cx="1146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ReaderAPI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042410" y="1536700"/>
            <a:ext cx="299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Micro services</a:t>
            </a:r>
            <a:endParaRPr lang="en-US" sz="2400" b="1"/>
          </a:p>
        </p:txBody>
      </p:sp>
      <p:sp>
        <p:nvSpPr>
          <p:cNvPr id="10" name="Rectangles 9"/>
          <p:cNvSpPr/>
          <p:nvPr/>
        </p:nvSpPr>
        <p:spPr>
          <a:xfrm>
            <a:off x="1889760" y="1997075"/>
            <a:ext cx="1130935" cy="3928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023110" y="3462020"/>
            <a:ext cx="1299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Gateway</a:t>
            </a:r>
            <a:endParaRPr lang="en-US" sz="2000" b="1"/>
          </a:p>
        </p:txBody>
      </p:sp>
      <p:sp>
        <p:nvSpPr>
          <p:cNvPr id="13" name="Text Box 12"/>
          <p:cNvSpPr txBox="1"/>
          <p:nvPr/>
        </p:nvSpPr>
        <p:spPr>
          <a:xfrm>
            <a:off x="2145030" y="4105275"/>
            <a:ext cx="8756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/>
              <a:t>Ocelot</a:t>
            </a:r>
            <a:endParaRPr lang="en-US" sz="2000" b="1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9105" y="2795905"/>
            <a:ext cx="1376045" cy="311150"/>
          </a:xfrm>
          <a:prstGeom prst="straightConnector1">
            <a:avLst/>
          </a:prstGeom>
          <a:ln w="762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043555" y="3151505"/>
            <a:ext cx="1509395" cy="1937385"/>
          </a:xfrm>
          <a:prstGeom prst="straightConnector1">
            <a:avLst/>
          </a:prstGeom>
          <a:ln w="762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9701530" y="1908175"/>
            <a:ext cx="1021080" cy="3795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825355" y="2707640"/>
            <a:ext cx="675005" cy="2485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3200" b="1"/>
              <a:t>Rabbit MQ</a:t>
            </a:r>
            <a:endParaRPr lang="en-US" sz="3200" b="1"/>
          </a:p>
        </p:txBody>
      </p:sp>
      <p:sp>
        <p:nvSpPr>
          <p:cNvPr id="18" name="Rounded Rectangle 17"/>
          <p:cNvSpPr/>
          <p:nvPr/>
        </p:nvSpPr>
        <p:spPr>
          <a:xfrm>
            <a:off x="7449185" y="2440940"/>
            <a:ext cx="1453515" cy="88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556500" y="256476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/>
              <a:t>SQL DB</a:t>
            </a:r>
            <a:endParaRPr lang="en-US" sz="2800" b="1"/>
          </a:p>
        </p:txBody>
      </p:sp>
      <p:sp>
        <p:nvSpPr>
          <p:cNvPr id="20" name="Rounded Rectangle 19"/>
          <p:cNvSpPr/>
          <p:nvPr/>
        </p:nvSpPr>
        <p:spPr>
          <a:xfrm>
            <a:off x="7560945" y="4644390"/>
            <a:ext cx="1453515" cy="8877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>
                <a:sym typeface="+mn-ea"/>
              </a:rPr>
              <a:t>SQL DB</a:t>
            </a:r>
            <a:endParaRPr lang="en-US" sz="2800" b="1">
              <a:sym typeface="+mn-ea"/>
            </a:endParaRPr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 flipV="1">
            <a:off x="6661150" y="2825750"/>
            <a:ext cx="895350" cy="14605"/>
          </a:xfrm>
          <a:prstGeom prst="straightConnector1">
            <a:avLst/>
          </a:prstGeom>
          <a:ln w="762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6661150" y="5088890"/>
            <a:ext cx="887730" cy="104140"/>
          </a:xfrm>
          <a:prstGeom prst="straightConnector1">
            <a:avLst/>
          </a:prstGeom>
          <a:ln w="762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3"/>
          </p:cNvCxnSpPr>
          <p:nvPr/>
        </p:nvCxnSpPr>
        <p:spPr>
          <a:xfrm>
            <a:off x="8902700" y="2884805"/>
            <a:ext cx="776605" cy="643890"/>
          </a:xfrm>
          <a:prstGeom prst="bentConnector3">
            <a:avLst>
              <a:gd name="adj1" fmla="val 50041"/>
            </a:avLst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9080500" y="4837430"/>
            <a:ext cx="576580" cy="354965"/>
          </a:xfrm>
          <a:prstGeom prst="bentConnector3">
            <a:avLst>
              <a:gd name="adj1" fmla="val 49890"/>
            </a:avLst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Image upload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107815" y="2396490"/>
            <a:ext cx="6215380" cy="3595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685" y="1689735"/>
            <a:ext cx="4278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Azure Resource</a:t>
            </a:r>
            <a:endParaRPr lang="en-US" sz="4000" b="1"/>
          </a:p>
        </p:txBody>
      </p:sp>
      <p:sp>
        <p:nvSpPr>
          <p:cNvPr id="6" name="Rectangles 5"/>
          <p:cNvSpPr/>
          <p:nvPr/>
        </p:nvSpPr>
        <p:spPr>
          <a:xfrm>
            <a:off x="4639945" y="3239770"/>
            <a:ext cx="1597660" cy="2153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39945" y="4010025"/>
            <a:ext cx="1646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bookappimages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15815" y="2666365"/>
            <a:ext cx="1695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Storage Account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673975" y="3117215"/>
            <a:ext cx="1597660" cy="2153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228965" y="4131945"/>
            <a:ext cx="841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Images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791450" y="2751455"/>
            <a:ext cx="1092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Container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26505" y="3928110"/>
            <a:ext cx="1221105" cy="22225"/>
          </a:xfrm>
          <a:prstGeom prst="straightConnector1">
            <a:avLst/>
          </a:prstGeom>
          <a:ln w="762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2799080" y="2397125"/>
            <a:ext cx="453390" cy="3594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700655" y="3239770"/>
            <a:ext cx="551815" cy="1184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400" b="1"/>
              <a:t>WEB API</a:t>
            </a:r>
            <a:endParaRPr lang="en-US" sz="2400" b="1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31845" y="4017010"/>
            <a:ext cx="732790" cy="22225"/>
          </a:xfrm>
          <a:prstGeom prst="straightConnector1">
            <a:avLst/>
          </a:prstGeom>
          <a:ln w="762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334135" y="2397760"/>
            <a:ext cx="777240" cy="35941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01115" y="3306445"/>
            <a:ext cx="551815" cy="10826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sz="2400" b="1"/>
              <a:t>Angular</a:t>
            </a:r>
            <a:endParaRPr lang="en-US" sz="2400" b="1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111375" y="4127500"/>
            <a:ext cx="709930" cy="67310"/>
          </a:xfrm>
          <a:prstGeom prst="straightConnector1">
            <a:avLst/>
          </a:prstGeom>
          <a:ln w="762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Database Structure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734185" y="2618740"/>
            <a:ext cx="8477250" cy="3106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55825" y="3151505"/>
            <a:ext cx="7679055" cy="2307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243580" y="3462020"/>
            <a:ext cx="4681855" cy="173101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15160" y="2098675"/>
            <a:ext cx="3192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/>
              <a:t>Azure resources</a:t>
            </a:r>
            <a:endParaRPr lang="en-US" sz="3600" b="1"/>
          </a:p>
        </p:txBody>
      </p:sp>
      <p:sp>
        <p:nvSpPr>
          <p:cNvPr id="8" name="Text Box 7"/>
          <p:cNvSpPr txBox="1"/>
          <p:nvPr/>
        </p:nvSpPr>
        <p:spPr>
          <a:xfrm>
            <a:off x="4175760" y="2752725"/>
            <a:ext cx="4171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Sql Server(bookappsqlserver)</a:t>
            </a:r>
            <a:endParaRPr lang="en-US" sz="2000" b="1"/>
          </a:p>
        </p:txBody>
      </p:sp>
      <p:sp>
        <p:nvSpPr>
          <p:cNvPr id="9" name="Text Box 8"/>
          <p:cNvSpPr txBox="1"/>
          <p:nvPr/>
        </p:nvSpPr>
        <p:spPr>
          <a:xfrm>
            <a:off x="5062220" y="3462020"/>
            <a:ext cx="2290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Database(BookAppDB)</a:t>
            </a:r>
            <a:endParaRPr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4264025" y="4216400"/>
            <a:ext cx="3151505" cy="73279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346700" y="4548505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Tables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Project Hosting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511935" y="1825625"/>
            <a:ext cx="6125210" cy="4255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200" b="1">
                <a:sym typeface="+mn-ea"/>
              </a:rPr>
              <a:t>VM (New VM1)</a:t>
            </a:r>
            <a:endParaRPr lang="en-US" sz="3200" b="1">
              <a:sym typeface="+mn-ea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1734185" y="2374265"/>
            <a:ext cx="5393055" cy="115443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71855" y="2219325"/>
            <a:ext cx="551815" cy="3617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400" b="1"/>
              <a:t>Azure Resource</a:t>
            </a:r>
            <a:endParaRPr lang="en-US" sz="2400" b="1"/>
          </a:p>
        </p:txBody>
      </p:sp>
      <p:sp>
        <p:nvSpPr>
          <p:cNvPr id="8" name="Text Box 7"/>
          <p:cNvSpPr txBox="1"/>
          <p:nvPr/>
        </p:nvSpPr>
        <p:spPr>
          <a:xfrm>
            <a:off x="2044700" y="1913890"/>
            <a:ext cx="2746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VM (Angsuman VM)</a:t>
            </a:r>
            <a:endParaRPr lang="en-US" sz="2400" b="1"/>
          </a:p>
        </p:txBody>
      </p:sp>
      <p:sp>
        <p:nvSpPr>
          <p:cNvPr id="9" name="Text Box 8"/>
          <p:cNvSpPr txBox="1"/>
          <p:nvPr/>
        </p:nvSpPr>
        <p:spPr>
          <a:xfrm>
            <a:off x="2222500" y="2818130"/>
            <a:ext cx="46964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 b="1"/>
              <a:t>WEB API hosted in IIS</a:t>
            </a:r>
            <a:endParaRPr lang="en-US" sz="4000" b="1"/>
          </a:p>
        </p:txBody>
      </p:sp>
      <p:sp>
        <p:nvSpPr>
          <p:cNvPr id="10" name="Round Diagonal Corner Rectangle 9"/>
          <p:cNvSpPr/>
          <p:nvPr/>
        </p:nvSpPr>
        <p:spPr>
          <a:xfrm>
            <a:off x="1734185" y="4432300"/>
            <a:ext cx="5393055" cy="115443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3600" b="1">
                <a:sym typeface="+mn-ea"/>
              </a:rPr>
              <a:t>ANGULAR hosted in IIS</a:t>
            </a:r>
            <a:endParaRPr lang="en-US" sz="3600" b="1"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87980" y="3550920"/>
            <a:ext cx="200025" cy="798830"/>
          </a:xfrm>
          <a:prstGeom prst="straightConnector1">
            <a:avLst/>
          </a:prstGeom>
          <a:ln w="3810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17310" y="3550920"/>
            <a:ext cx="288290" cy="843280"/>
          </a:xfrm>
          <a:prstGeom prst="straightConnector1">
            <a:avLst/>
          </a:prstGeom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13825" y="2929255"/>
            <a:ext cx="2197100" cy="26409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774555" y="3550920"/>
            <a:ext cx="675005" cy="14871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sz="3200" b="1"/>
              <a:t>Browser</a:t>
            </a:r>
            <a:endParaRPr lang="en-US" sz="3200" b="1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193915" y="4882515"/>
            <a:ext cx="1931035" cy="0"/>
          </a:xfrm>
          <a:prstGeom prst="straightConnector1">
            <a:avLst/>
          </a:prstGeom>
          <a:ln w="5715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Presentation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/>
  <cp:lastModifiedBy>cogdotnet1701</cp:lastModifiedBy>
  <cp:revision>6</cp:revision>
  <dcterms:created xsi:type="dcterms:W3CDTF">2022-10-10T07:38:19Z</dcterms:created>
  <dcterms:modified xsi:type="dcterms:W3CDTF">2022-10-10T08:20:00Z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39C8D33A584D46BEB63740761328A76B</vt:lpwstr>
  </property>
  <property fmtid="{D5CDD505-2E9C-101B-9397-08002B2CF9AE}" pid="3" name="KSOProductBuildVer">
    <vt:lpwstr>1033-11.2.0.11341</vt:lpwstr>
  </property>
</Properties>
</file>