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70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Healthcare Claim Submission</a:t>
            </a:r>
            <a:endParaRPr 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3706" y="5105400"/>
            <a:ext cx="9218083" cy="1752600"/>
          </a:xfrm>
        </p:spPr>
        <p:txBody>
          <a:bodyPr/>
          <a:lstStyle/>
          <a:p>
            <a:r>
              <a:rPr lang="en-US"/>
              <a:t>Presented by- Angsuman Patra</a:t>
            </a:r>
            <a:endParaRPr lang="en-US"/>
          </a:p>
          <a:p>
            <a:r>
              <a:rPr lang="en-US"/>
              <a:t>Mentor-Sai Krishna Nallamati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Claim Submission screen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165" y="1341120"/>
            <a:ext cx="472440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 Implementation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 validation</a:t>
            </a:r>
            <a:endParaRPr lang="en-US"/>
          </a:p>
          <a:p>
            <a:r>
              <a:rPr lang="en-US"/>
              <a:t>Lazy Loading </a:t>
            </a:r>
            <a:endParaRPr lang="en-US"/>
          </a:p>
          <a:p>
            <a:r>
              <a:rPr lang="en-US"/>
              <a:t>Dependency Injection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Unit testing with Jasmine and KARMA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ounded Rectangle 17"/>
          <p:cNvSpPr/>
          <p:nvPr/>
        </p:nvSpPr>
        <p:spPr>
          <a:xfrm>
            <a:off x="6763385" y="1609725"/>
            <a:ext cx="2227580" cy="3990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40460" y="1992630"/>
            <a:ext cx="1950720" cy="33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40155" y="1992630"/>
            <a:ext cx="1410970" cy="348424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07820" y="2580005"/>
            <a:ext cx="675005" cy="2730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Angular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08380" y="1565275"/>
            <a:ext cx="1875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User interface</a:t>
            </a:r>
            <a:endParaRPr lang="en-US" sz="2000" b="1"/>
          </a:p>
        </p:txBody>
      </p:sp>
      <p:sp>
        <p:nvSpPr>
          <p:cNvPr id="11" name="Can 10"/>
          <p:cNvSpPr/>
          <p:nvPr/>
        </p:nvSpPr>
        <p:spPr>
          <a:xfrm>
            <a:off x="9938385" y="1964690"/>
            <a:ext cx="1367790" cy="3512185"/>
          </a:xfrm>
          <a:prstGeom prst="ca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301605" y="3215005"/>
            <a:ext cx="675005" cy="10401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 SQL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983470" y="1543050"/>
            <a:ext cx="1310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Database</a:t>
            </a:r>
            <a:endParaRPr lang="en-US" sz="2000" b="1"/>
          </a:p>
        </p:txBody>
      </p:sp>
      <p:sp>
        <p:nvSpPr>
          <p:cNvPr id="14" name="Rectangles 13"/>
          <p:cNvSpPr/>
          <p:nvPr/>
        </p:nvSpPr>
        <p:spPr>
          <a:xfrm>
            <a:off x="7094220" y="1993265"/>
            <a:ext cx="1609090" cy="1270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320915" y="2274570"/>
            <a:ext cx="1156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Member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service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094220" y="3818255"/>
            <a:ext cx="1609090" cy="1270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Claim</a:t>
            </a:r>
            <a:endParaRPr lang="en-US" sz="2000" b="1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>
                <a:solidFill>
                  <a:schemeClr val="bg1"/>
                </a:solidFill>
                <a:sym typeface="+mn-ea"/>
              </a:rPr>
              <a:t>service</a:t>
            </a:r>
            <a:endParaRPr kumimoji="0" lang="en-US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962140" y="1322705"/>
            <a:ext cx="1945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Micro services</a:t>
            </a:r>
            <a:endParaRPr lang="en-US" sz="2000" b="1"/>
          </a:p>
        </p:txBody>
      </p:sp>
      <p:sp>
        <p:nvSpPr>
          <p:cNvPr id="20" name="Rectangles 19"/>
          <p:cNvSpPr/>
          <p:nvPr/>
        </p:nvSpPr>
        <p:spPr>
          <a:xfrm>
            <a:off x="3830955" y="1993265"/>
            <a:ext cx="1455420" cy="34836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0470" y="2734310"/>
            <a:ext cx="675005" cy="1763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Gateway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422140" y="3056890"/>
            <a:ext cx="675005" cy="13563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Ocelot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5095" y="3035300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40330" y="4542155"/>
            <a:ext cx="11461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286375" y="2513330"/>
            <a:ext cx="1719580" cy="79375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86375" y="3395345"/>
            <a:ext cx="1807845" cy="136715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40470" y="2712720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80145" y="4581525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 and Gateway with dot net Core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1_5fQvZr2W6ydJ1fxjLgwhc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6965" y="1212215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API Structure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977765" y="1631315"/>
            <a:ext cx="1896110" cy="152146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6040" y="2099945"/>
            <a:ext cx="1560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Consul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55760" y="4034790"/>
            <a:ext cx="1873885" cy="165417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55760" y="1631315"/>
            <a:ext cx="1873885" cy="165417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75445" y="2076450"/>
            <a:ext cx="1854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Member 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Service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96100" y="1972945"/>
            <a:ext cx="2379345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7134860" y="2251075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Register Service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387840" y="4365625"/>
            <a:ext cx="16294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Claim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Service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7" idx="1"/>
          </p:cNvCxnSpPr>
          <p:nvPr/>
        </p:nvCxnSpPr>
        <p:spPr>
          <a:xfrm rot="10800000">
            <a:off x="7005320" y="2888615"/>
            <a:ext cx="2249805" cy="1973580"/>
          </a:xfrm>
          <a:prstGeom prst="bentConnector3">
            <a:avLst>
              <a:gd name="adj1" fmla="val 499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Flowchart: Alternate Process 13"/>
          <p:cNvSpPr/>
          <p:nvPr/>
        </p:nvSpPr>
        <p:spPr>
          <a:xfrm>
            <a:off x="3963035" y="4277360"/>
            <a:ext cx="3881120" cy="152209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62830" y="4365625"/>
            <a:ext cx="246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Gateway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075555" y="5105400"/>
            <a:ext cx="1447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Ocelot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14085" y="3131185"/>
            <a:ext cx="70485" cy="11245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4271645" y="3660140"/>
            <a:ext cx="302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Retrieve Service Registered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13580" y="1189355"/>
            <a:ext cx="274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Discovery service Consul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316990" y="2932430"/>
            <a:ext cx="2160905" cy="1212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278890" y="3359150"/>
            <a:ext cx="2237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Http Client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6925" y="4299585"/>
            <a:ext cx="1852295" cy="9480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3" name="Text Box 22"/>
          <p:cNvSpPr txBox="1"/>
          <p:nvPr/>
        </p:nvSpPr>
        <p:spPr>
          <a:xfrm rot="1380000">
            <a:off x="1048385" y="4918710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Send - receive Request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 Web API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Swagger</a:t>
            </a:r>
            <a:endParaRPr lang="en-US"/>
          </a:p>
          <a:p>
            <a:r>
              <a:rPr lang="en-US"/>
              <a:t>Postman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3100-thank you slide-thank 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4155" y="1461135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Interface(Angular)</a:t>
            </a:r>
            <a:endParaRPr lang="en-US"/>
          </a:p>
          <a:p>
            <a:r>
              <a:rPr lang="en-US"/>
              <a:t>Architecture</a:t>
            </a:r>
            <a:endParaRPr lang="en-US"/>
          </a:p>
          <a:p>
            <a:r>
              <a:rPr lang="en-US"/>
              <a:t>MicroService (Dot Net Core API)</a:t>
            </a:r>
            <a:endParaRPr lang="en-US"/>
          </a:p>
          <a:p>
            <a:r>
              <a:rPr lang="en-US"/>
              <a:t>Database(SQL server)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Azure implementation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Interface with Angular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Angular_full_color_logo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219200"/>
            <a:ext cx="4953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Registration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496060"/>
            <a:ext cx="10497185" cy="4464685"/>
            <a:chOff x="960" y="2356"/>
            <a:chExt cx="16531" cy="7031"/>
          </a:xfrm>
        </p:grpSpPr>
      </p:grpSp>
      <p:grpSp>
        <p:nvGrpSpPr>
          <p:cNvPr id="6" name="Group 5"/>
          <p:cNvGrpSpPr/>
          <p:nvPr/>
        </p:nvGrpSpPr>
        <p:grpSpPr>
          <a:xfrm>
            <a:off x="609600" y="1341120"/>
            <a:ext cx="10851515" cy="4619625"/>
            <a:chOff x="960" y="2112"/>
            <a:chExt cx="17089" cy="7275"/>
          </a:xfrm>
        </p:grpSpPr>
      </p:grp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28659"/>
          <a:stretch>
            <a:fillRect/>
          </a:stretch>
        </p:blipFill>
        <p:spPr>
          <a:xfrm>
            <a:off x="609600" y="1496695"/>
            <a:ext cx="5202555" cy="44640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615" y="1496060"/>
            <a:ext cx="4789170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Login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1597660"/>
            <a:ext cx="9885680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Screen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09115"/>
            <a:ext cx="1097280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Member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2490" y="1307465"/>
            <a:ext cx="10379075" cy="4686300"/>
            <a:chOff x="1374" y="2059"/>
            <a:chExt cx="16345" cy="7380"/>
          </a:xfrm>
        </p:grpSpPr>
      </p:grp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l="1412" r="1869"/>
          <a:stretch>
            <a:fillRect/>
          </a:stretch>
        </p:blipFill>
        <p:spPr>
          <a:xfrm>
            <a:off x="872490" y="1508760"/>
            <a:ext cx="4857750" cy="46856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075" y="1508760"/>
            <a:ext cx="47244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 Of Members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298" t="33665"/>
          <a:stretch>
            <a:fillRect/>
          </a:stretch>
        </p:blipFill>
        <p:spPr>
          <a:xfrm>
            <a:off x="609600" y="1814830"/>
            <a:ext cx="104260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 screen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098040"/>
            <a:ext cx="10972800" cy="3631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Presentation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Healthcare Claim Submission</vt:lpstr>
      <vt:lpstr>PowerPoint 演示文稿</vt:lpstr>
      <vt:lpstr>PowerPoint 演示文稿</vt:lpstr>
      <vt:lpstr>User Registration</vt:lpstr>
      <vt:lpstr>User Login</vt:lpstr>
      <vt:lpstr>Admin Screen</vt:lpstr>
      <vt:lpstr>Add Member</vt:lpstr>
      <vt:lpstr>List Of Members</vt:lpstr>
      <vt:lpstr>Member screen</vt:lpstr>
      <vt:lpstr>Claim Submission screen</vt:lpstr>
      <vt:lpstr>Angular Implementation</vt:lpstr>
      <vt:lpstr>Architecture</vt:lpstr>
      <vt:lpstr>PowerPoint 演示文稿</vt:lpstr>
      <vt:lpstr>Web API Structure</vt:lpstr>
      <vt:lpstr>Testing Web 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Claim Submission</dc:title>
  <dc:creator/>
  <cp:lastModifiedBy>cogdotnet1701</cp:lastModifiedBy>
  <cp:revision>10</cp:revision>
  <dcterms:created xsi:type="dcterms:W3CDTF">2022-11-07T16:30:00Z</dcterms:created>
  <dcterms:modified xsi:type="dcterms:W3CDTF">2022-11-08T09:02:01Z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B9E1988AFCED48EE89C50EB866EAD7C6</vt:lpwstr>
  </property>
  <property fmtid="{D5CDD505-2E9C-101B-9397-08002B2CF9AE}" pid="3" name="KSOProductBuildVer">
    <vt:lpwstr>1033-11.2.0.11341</vt:lpwstr>
  </property>
</Properties>
</file>