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4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34104-9596-4A06-A129-943E4727C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93D635-99E8-4614-A152-A503B29FD0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DAC254-00C0-4078-91BC-E1115208B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E4DC-0234-40DA-82A8-6A191303A160}" type="datetimeFigureOut">
              <a:rPr lang="es-CO" smtClean="0"/>
              <a:t>11/05/2021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619485-8F93-453E-8BEA-1BACDE41B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6E69AC-29D5-457D-929A-C6911895F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BE272-821C-442A-8981-1752625B38D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1835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574862-1116-447C-8301-918E304BE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FB2A459-26AA-4C89-A6DC-4EB3D39C4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6E27EE-51E2-4B91-9CA8-90F12CF00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E4DC-0234-40DA-82A8-6A191303A160}" type="datetimeFigureOut">
              <a:rPr lang="es-CO" smtClean="0"/>
              <a:t>11/05/2021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011590-6B78-4A60-B38D-1B295DB52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FE7F28-8481-4031-A798-ADDD89028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BE272-821C-442A-8981-1752625B38D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34344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7B124A0-1E81-406C-B676-EB94971BF2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15A6882-AF0A-405F-B977-54761AA15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FDBD42-37D7-413B-97D2-623EED13C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E4DC-0234-40DA-82A8-6A191303A160}" type="datetimeFigureOut">
              <a:rPr lang="es-CO" smtClean="0"/>
              <a:t>11/05/2021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842E3F-78E6-4ADF-BAC4-566A4B30F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F746C2-3B0C-473A-80A8-98AEC265B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BE272-821C-442A-8981-1752625B38D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0832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A9739C-F942-4F26-AA4E-FFA643166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5694EE-C328-4029-BDF0-80D696A77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DA1861-FFEB-4849-8060-847223F4A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E4DC-0234-40DA-82A8-6A191303A160}" type="datetimeFigureOut">
              <a:rPr lang="es-CO" smtClean="0"/>
              <a:t>11/05/2021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09B654-BA77-4DD7-8C3C-3D792A5E7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3E20EE-DFDD-4D20-B31C-FDC81DB95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BE272-821C-442A-8981-1752625B38D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14438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6FBA34-A798-494C-BE86-EB5CF41C6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467CFE-1032-4F0A-8F51-BF2C0A058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9771C2-1C60-4AA7-AA26-58A9855D4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E4DC-0234-40DA-82A8-6A191303A160}" type="datetimeFigureOut">
              <a:rPr lang="es-CO" smtClean="0"/>
              <a:t>11/05/2021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5C9CA5-AF0F-4B90-89C5-E07FD4F5C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3A2659-102E-4757-83CD-CC379725F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BE272-821C-442A-8981-1752625B38D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11929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877B7-4353-4044-B036-E3D580465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E047E0-9FBC-4AA4-B67B-87D8385B7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36E291D-0F29-4318-9970-43DF8E32A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2C8696-1180-4DCE-AE9E-56E11C6E5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E4DC-0234-40DA-82A8-6A191303A160}" type="datetimeFigureOut">
              <a:rPr lang="es-CO" smtClean="0"/>
              <a:t>11/05/2021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70595EE-4CAF-4FCB-A498-47DB2561B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7BB2AA-825F-4047-941A-ED7EE81B6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BE272-821C-442A-8981-1752625B38D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7573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143E10-B58D-4C6E-A725-43E804A81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A7B939-AED1-4A6C-90A9-516324BDB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3EB30C7-E581-4CCB-8820-E8B1A5CC3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462B107-2235-4B97-A02F-6F10558CD6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24D6AD5-81E5-43BE-9BFB-EA8B46E412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D06A6E7-EFF9-4850-B3CE-D90F536F5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E4DC-0234-40DA-82A8-6A191303A160}" type="datetimeFigureOut">
              <a:rPr lang="es-CO" smtClean="0"/>
              <a:t>11/05/2021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9F533B2-0D88-45C7-BDEE-EE253971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9637049-3DB2-4F38-A075-A2650F1B3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BE272-821C-442A-8981-1752625B38D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91787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2E0D42-DA9D-41F4-B853-FC4106DAA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7836AD4-2449-478A-B593-F3188745C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E4DC-0234-40DA-82A8-6A191303A160}" type="datetimeFigureOut">
              <a:rPr lang="es-CO" smtClean="0"/>
              <a:t>11/05/2021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EAC6258-674F-4393-91FA-B459D7DDD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D943F13-F249-4E7D-9216-488B4FAC9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BE272-821C-442A-8981-1752625B38D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4573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DEC0718-3F41-427B-8D94-4CCA55D9A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E4DC-0234-40DA-82A8-6A191303A160}" type="datetimeFigureOut">
              <a:rPr lang="es-CO" smtClean="0"/>
              <a:t>11/05/2021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A899650-CEDE-4B9D-88C9-099AA5143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0E6E56C-4E9F-4D66-B32B-0867F0590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BE272-821C-442A-8981-1752625B38D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17718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F5E3B5-3B83-45FE-AFD6-70FED82D9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26886C-F1B0-4E69-B9E7-E07459F10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FF11EF0-E345-44C4-9EA6-D30FB1DAB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6F76B8-9883-4614-926C-110058887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E4DC-0234-40DA-82A8-6A191303A160}" type="datetimeFigureOut">
              <a:rPr lang="es-CO" smtClean="0"/>
              <a:t>11/05/2021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A993553-3615-408E-BC91-19F491CA2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7524C2D-5AA9-420C-B251-CDE4C1565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BE272-821C-442A-8981-1752625B38D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2432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425555-3103-45A5-AF2A-5EC2A2831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8185DF5-DE61-42BC-8699-B3E9DADCFB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0874F59-D7CF-48E3-A24E-0B7077E643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8939222-7DAD-404F-9A3A-8AAAC69C9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E4DC-0234-40DA-82A8-6A191303A160}" type="datetimeFigureOut">
              <a:rPr lang="es-CO" smtClean="0"/>
              <a:t>11/05/2021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08B735-BAE0-40F8-B29D-B40BA78B8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807A4F-EEDE-41BA-A226-E0633DD6B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BE272-821C-442A-8981-1752625B38D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96634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0C556B0-060A-46D8-A643-E5DA9880F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69F675-9235-4FF7-8381-72B01DE56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939C3A-4D3B-452F-B8B0-E7609F86D4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4E4DC-0234-40DA-82A8-6A191303A160}" type="datetimeFigureOut">
              <a:rPr lang="es-CO" smtClean="0"/>
              <a:t>11/05/2021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104788-D21E-4B09-ACF1-49508FE2B4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A10CD5-1359-4303-9A13-98B0B13A30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BE272-821C-442A-8981-1752625B38D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71324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hyperlink" Target="http://www.haproxy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svg"/><Relationship Id="rId5" Type="http://schemas.openxmlformats.org/officeDocument/2006/relationships/image" Target="../media/image4.sv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hyperlink" Target="http://tomcat.apache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 descr="Usuario">
            <a:extLst>
              <a:ext uri="{FF2B5EF4-FFF2-40B4-BE49-F238E27FC236}">
                <a16:creationId xmlns:a16="http://schemas.microsoft.com/office/drawing/2014/main" id="{BF32C7F9-5DDA-4A46-A00A-DAECE867D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8044" y="2485642"/>
            <a:ext cx="728444" cy="728444"/>
          </a:xfrm>
          <a:prstGeom prst="rect">
            <a:avLst/>
          </a:prstGeom>
        </p:spPr>
      </p:pic>
      <p:pic>
        <p:nvPicPr>
          <p:cNvPr id="7" name="Gráfico 6" descr="Equipo">
            <a:extLst>
              <a:ext uri="{FF2B5EF4-FFF2-40B4-BE49-F238E27FC236}">
                <a16:creationId xmlns:a16="http://schemas.microsoft.com/office/drawing/2014/main" id="{1665C037-6109-41AC-9DE4-52ED1CD967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33668" y="662729"/>
            <a:ext cx="820723" cy="820723"/>
          </a:xfrm>
          <a:prstGeom prst="rect">
            <a:avLst/>
          </a:prstGeom>
        </p:spPr>
      </p:pic>
      <p:pic>
        <p:nvPicPr>
          <p:cNvPr id="9" name="Gráfico 8" descr="Caja">
            <a:extLst>
              <a:ext uri="{FF2B5EF4-FFF2-40B4-BE49-F238E27FC236}">
                <a16:creationId xmlns:a16="http://schemas.microsoft.com/office/drawing/2014/main" id="{94783723-82A0-4E9E-9263-3EF799496B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40349" y="827016"/>
            <a:ext cx="543885" cy="543885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8ADF67ED-99F8-4734-8520-A890475CE656}"/>
              </a:ext>
            </a:extLst>
          </p:cNvPr>
          <p:cNvSpPr/>
          <p:nvPr/>
        </p:nvSpPr>
        <p:spPr>
          <a:xfrm>
            <a:off x="9553072" y="1370901"/>
            <a:ext cx="103566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LXC (</a:t>
            </a:r>
            <a:r>
              <a:rPr lang="es-ES" sz="1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web1</a:t>
            </a:r>
            <a:r>
              <a:rPr lang="es-E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8860502-1F25-4649-AC12-FD0D449FFC76}"/>
              </a:ext>
            </a:extLst>
          </p:cNvPr>
          <p:cNvSpPr/>
          <p:nvPr/>
        </p:nvSpPr>
        <p:spPr>
          <a:xfrm>
            <a:off x="8130823" y="304341"/>
            <a:ext cx="194008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Vagrant</a:t>
            </a:r>
            <a:r>
              <a:rPr lang="es-E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</a:t>
            </a:r>
            <a:r>
              <a:rPr lang="es-ES" sz="1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servidorweb1</a:t>
            </a:r>
            <a:r>
              <a:rPr lang="es-E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</a:p>
          <a:p>
            <a:pPr algn="ctr"/>
            <a:r>
              <a:rPr lang="es-ES" sz="1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192.168.100.3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D2BDA1A0-B8E2-4DEC-AB68-A50C37C7E0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71511" y="878186"/>
            <a:ext cx="525248" cy="389807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BEFF63BF-D950-4E9E-9B6F-915C5879D060}"/>
              </a:ext>
            </a:extLst>
          </p:cNvPr>
          <p:cNvSpPr txBox="1"/>
          <p:nvPr/>
        </p:nvSpPr>
        <p:spPr>
          <a:xfrm>
            <a:off x="10027442" y="1267993"/>
            <a:ext cx="12971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>
                <a:hlinkClick r:id="rId9"/>
              </a:rPr>
              <a:t>http://tomcat.apache.org/</a:t>
            </a:r>
            <a:endParaRPr lang="es-CO" sz="800" dirty="0"/>
          </a:p>
          <a:p>
            <a:endParaRPr lang="es-CO" dirty="0"/>
          </a:p>
        </p:txBody>
      </p:sp>
      <p:pic>
        <p:nvPicPr>
          <p:cNvPr id="15" name="Gráfico 14" descr="Equipo">
            <a:extLst>
              <a:ext uri="{FF2B5EF4-FFF2-40B4-BE49-F238E27FC236}">
                <a16:creationId xmlns:a16="http://schemas.microsoft.com/office/drawing/2014/main" id="{3754A58C-2053-4D93-AC72-F733B6D0EF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33668" y="2272629"/>
            <a:ext cx="820723" cy="820723"/>
          </a:xfrm>
          <a:prstGeom prst="rect">
            <a:avLst/>
          </a:prstGeom>
        </p:spPr>
      </p:pic>
      <p:pic>
        <p:nvPicPr>
          <p:cNvPr id="16" name="Gráfico 15" descr="Caja">
            <a:extLst>
              <a:ext uri="{FF2B5EF4-FFF2-40B4-BE49-F238E27FC236}">
                <a16:creationId xmlns:a16="http://schemas.microsoft.com/office/drawing/2014/main" id="{6A59F7F7-E9E1-4954-B775-00AF3874F4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40349" y="2436916"/>
            <a:ext cx="543885" cy="543885"/>
          </a:xfrm>
          <a:prstGeom prst="rect">
            <a:avLst/>
          </a:prstGeom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BCC0A3A9-CB84-401E-8CB6-DBA8E6A8E67C}"/>
              </a:ext>
            </a:extLst>
          </p:cNvPr>
          <p:cNvSpPr/>
          <p:nvPr/>
        </p:nvSpPr>
        <p:spPr>
          <a:xfrm>
            <a:off x="9553072" y="2980801"/>
            <a:ext cx="103566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LXC (</a:t>
            </a:r>
            <a:r>
              <a:rPr lang="es-ES" sz="1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web2</a:t>
            </a:r>
            <a:r>
              <a:rPr lang="es-E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8FB89B95-B08F-443B-8082-638F57AF3AAC}"/>
              </a:ext>
            </a:extLst>
          </p:cNvPr>
          <p:cNvSpPr/>
          <p:nvPr/>
        </p:nvSpPr>
        <p:spPr>
          <a:xfrm>
            <a:off x="8130823" y="1914241"/>
            <a:ext cx="194008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Vagrant</a:t>
            </a:r>
            <a:r>
              <a:rPr lang="es-E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</a:t>
            </a:r>
            <a:r>
              <a:rPr lang="es-ES" sz="1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servidorweb2</a:t>
            </a:r>
            <a:r>
              <a:rPr lang="es-E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</a:p>
          <a:p>
            <a:pPr algn="ctr"/>
            <a:r>
              <a:rPr lang="es-ES" sz="1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192.168.100.4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526FFB50-4528-4FAA-B729-BB660C72FF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71511" y="2488086"/>
            <a:ext cx="525248" cy="389807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6B7D7844-CCDF-4990-82EF-DD3B0FDD026E}"/>
              </a:ext>
            </a:extLst>
          </p:cNvPr>
          <p:cNvSpPr txBox="1"/>
          <p:nvPr/>
        </p:nvSpPr>
        <p:spPr>
          <a:xfrm>
            <a:off x="10027442" y="2877893"/>
            <a:ext cx="12971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>
                <a:hlinkClick r:id="rId9"/>
              </a:rPr>
              <a:t>http://tomcat.apache.org/</a:t>
            </a:r>
            <a:endParaRPr lang="es-CO" sz="800" dirty="0"/>
          </a:p>
          <a:p>
            <a:endParaRPr lang="es-CO" dirty="0"/>
          </a:p>
        </p:txBody>
      </p:sp>
      <p:pic>
        <p:nvPicPr>
          <p:cNvPr id="21" name="Gráfico 20" descr="Equipo">
            <a:extLst>
              <a:ext uri="{FF2B5EF4-FFF2-40B4-BE49-F238E27FC236}">
                <a16:creationId xmlns:a16="http://schemas.microsoft.com/office/drawing/2014/main" id="{9A1DBF8A-7197-47F9-8FD3-ACD0B38829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81245" y="3928696"/>
            <a:ext cx="820723" cy="820723"/>
          </a:xfrm>
          <a:prstGeom prst="rect">
            <a:avLst/>
          </a:prstGeom>
        </p:spPr>
      </p:pic>
      <p:pic>
        <p:nvPicPr>
          <p:cNvPr id="22" name="Gráfico 21" descr="Caja">
            <a:extLst>
              <a:ext uri="{FF2B5EF4-FFF2-40B4-BE49-F238E27FC236}">
                <a16:creationId xmlns:a16="http://schemas.microsoft.com/office/drawing/2014/main" id="{D54436FA-6F3D-44BC-B990-68C9A90C8A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87926" y="4092983"/>
            <a:ext cx="543885" cy="543885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5F06F70B-924D-43DE-9251-209EA5BFAA48}"/>
              </a:ext>
            </a:extLst>
          </p:cNvPr>
          <p:cNvSpPr/>
          <p:nvPr/>
        </p:nvSpPr>
        <p:spPr>
          <a:xfrm>
            <a:off x="9374812" y="4636868"/>
            <a:ext cx="128734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LXC (</a:t>
            </a:r>
            <a:r>
              <a:rPr lang="es-ES" sz="1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web1bck</a:t>
            </a:r>
            <a:r>
              <a:rPr lang="es-E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E6602F1E-64CC-48BC-A55D-8F986DC3FF23}"/>
              </a:ext>
            </a:extLst>
          </p:cNvPr>
          <p:cNvSpPr/>
          <p:nvPr/>
        </p:nvSpPr>
        <p:spPr>
          <a:xfrm>
            <a:off x="7952565" y="3570308"/>
            <a:ext cx="219175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Vagrant</a:t>
            </a:r>
            <a:r>
              <a:rPr lang="es-E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</a:t>
            </a:r>
            <a:r>
              <a:rPr lang="es-ES" sz="1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servidorweb1bck</a:t>
            </a:r>
            <a:r>
              <a:rPr lang="es-E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</a:p>
          <a:p>
            <a:pPr algn="ctr"/>
            <a:r>
              <a:rPr lang="es-ES" sz="1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192.168.100.5</a:t>
            </a:r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60846E8F-1688-4F3F-BCF9-A339E7C4BE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9088" y="4144153"/>
            <a:ext cx="525248" cy="389807"/>
          </a:xfrm>
          <a:prstGeom prst="rect">
            <a:avLst/>
          </a:prstGeom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F83D029E-1606-43FF-B394-22F7E37A1CDA}"/>
              </a:ext>
            </a:extLst>
          </p:cNvPr>
          <p:cNvSpPr txBox="1"/>
          <p:nvPr/>
        </p:nvSpPr>
        <p:spPr>
          <a:xfrm>
            <a:off x="9975019" y="4533960"/>
            <a:ext cx="12971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>
                <a:hlinkClick r:id="rId9"/>
              </a:rPr>
              <a:t>http://tomcat.apache.org/</a:t>
            </a:r>
            <a:endParaRPr lang="es-CO" sz="800" dirty="0"/>
          </a:p>
          <a:p>
            <a:endParaRPr lang="es-CO" dirty="0"/>
          </a:p>
        </p:txBody>
      </p:sp>
      <p:pic>
        <p:nvPicPr>
          <p:cNvPr id="28" name="Gráfico 27" descr="Caja fuerte">
            <a:extLst>
              <a:ext uri="{FF2B5EF4-FFF2-40B4-BE49-F238E27FC236}">
                <a16:creationId xmlns:a16="http://schemas.microsoft.com/office/drawing/2014/main" id="{2C02F9DA-E0F7-4B57-8C82-72AD2B8DB8B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616395" y="4087108"/>
            <a:ext cx="451409" cy="451409"/>
          </a:xfrm>
          <a:prstGeom prst="rect">
            <a:avLst/>
          </a:prstGeom>
        </p:spPr>
      </p:pic>
      <p:pic>
        <p:nvPicPr>
          <p:cNvPr id="29" name="Gráfico 28" descr="Equipo">
            <a:extLst>
              <a:ext uri="{FF2B5EF4-FFF2-40B4-BE49-F238E27FC236}">
                <a16:creationId xmlns:a16="http://schemas.microsoft.com/office/drawing/2014/main" id="{D51D4F0C-B3D6-446D-9D7B-45FF24F0BC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00607" y="5389680"/>
            <a:ext cx="820723" cy="820723"/>
          </a:xfrm>
          <a:prstGeom prst="rect">
            <a:avLst/>
          </a:prstGeom>
        </p:spPr>
      </p:pic>
      <p:pic>
        <p:nvPicPr>
          <p:cNvPr id="30" name="Gráfico 29" descr="Caja">
            <a:extLst>
              <a:ext uri="{FF2B5EF4-FFF2-40B4-BE49-F238E27FC236}">
                <a16:creationId xmlns:a16="http://schemas.microsoft.com/office/drawing/2014/main" id="{53F31E01-BECA-4670-A756-A31039C393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07288" y="5553967"/>
            <a:ext cx="543885" cy="543885"/>
          </a:xfrm>
          <a:prstGeom prst="rect">
            <a:avLst/>
          </a:prstGeom>
        </p:spPr>
      </p:pic>
      <p:sp>
        <p:nvSpPr>
          <p:cNvPr id="31" name="Rectángulo 30">
            <a:extLst>
              <a:ext uri="{FF2B5EF4-FFF2-40B4-BE49-F238E27FC236}">
                <a16:creationId xmlns:a16="http://schemas.microsoft.com/office/drawing/2014/main" id="{5702F07D-2B5E-4576-A046-26C00D70A171}"/>
              </a:ext>
            </a:extLst>
          </p:cNvPr>
          <p:cNvSpPr/>
          <p:nvPr/>
        </p:nvSpPr>
        <p:spPr>
          <a:xfrm>
            <a:off x="9394174" y="6097852"/>
            <a:ext cx="128734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LXC (</a:t>
            </a:r>
            <a:r>
              <a:rPr lang="es-ES" sz="1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web2bck</a:t>
            </a:r>
            <a:r>
              <a:rPr lang="es-E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683BEB60-999A-41B6-B556-08EF6F2EB443}"/>
              </a:ext>
            </a:extLst>
          </p:cNvPr>
          <p:cNvSpPr/>
          <p:nvPr/>
        </p:nvSpPr>
        <p:spPr>
          <a:xfrm>
            <a:off x="7971926" y="5031292"/>
            <a:ext cx="219175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Vagrant</a:t>
            </a:r>
            <a:r>
              <a:rPr lang="es-E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</a:t>
            </a:r>
            <a:r>
              <a:rPr lang="es-ES" sz="1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servidorweb2bck</a:t>
            </a:r>
            <a:r>
              <a:rPr lang="es-E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</a:p>
          <a:p>
            <a:pPr algn="ctr"/>
            <a:r>
              <a:rPr lang="es-ES" sz="1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192.168.100.6</a:t>
            </a:r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C980F39C-CFA3-4278-AFC9-468881B282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38450" y="5605137"/>
            <a:ext cx="525248" cy="389807"/>
          </a:xfrm>
          <a:prstGeom prst="rect">
            <a:avLst/>
          </a:prstGeom>
        </p:spPr>
      </p:pic>
      <p:sp>
        <p:nvSpPr>
          <p:cNvPr id="34" name="CuadroTexto 33">
            <a:extLst>
              <a:ext uri="{FF2B5EF4-FFF2-40B4-BE49-F238E27FC236}">
                <a16:creationId xmlns:a16="http://schemas.microsoft.com/office/drawing/2014/main" id="{C51D11E5-F1C8-455C-9E41-E3F1462A91F0}"/>
              </a:ext>
            </a:extLst>
          </p:cNvPr>
          <p:cNvSpPr txBox="1"/>
          <p:nvPr/>
        </p:nvSpPr>
        <p:spPr>
          <a:xfrm>
            <a:off x="9994381" y="5994944"/>
            <a:ext cx="12971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>
                <a:hlinkClick r:id="rId9"/>
              </a:rPr>
              <a:t>http://tomcat.apache.org/</a:t>
            </a:r>
            <a:endParaRPr lang="es-CO" sz="800" dirty="0"/>
          </a:p>
          <a:p>
            <a:endParaRPr lang="es-CO" dirty="0"/>
          </a:p>
        </p:txBody>
      </p:sp>
      <p:pic>
        <p:nvPicPr>
          <p:cNvPr id="35" name="Gráfico 34" descr="Caja fuerte">
            <a:extLst>
              <a:ext uri="{FF2B5EF4-FFF2-40B4-BE49-F238E27FC236}">
                <a16:creationId xmlns:a16="http://schemas.microsoft.com/office/drawing/2014/main" id="{EC7E5F9B-D53D-4914-BD69-1E3255E8219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635757" y="5548092"/>
            <a:ext cx="451409" cy="451409"/>
          </a:xfrm>
          <a:prstGeom prst="rect">
            <a:avLst/>
          </a:prstGeom>
        </p:spPr>
      </p:pic>
      <p:pic>
        <p:nvPicPr>
          <p:cNvPr id="36" name="Gráfico 35" descr="Equipo">
            <a:extLst>
              <a:ext uri="{FF2B5EF4-FFF2-40B4-BE49-F238E27FC236}">
                <a16:creationId xmlns:a16="http://schemas.microsoft.com/office/drawing/2014/main" id="{540BA245-B263-42E0-8052-FD997FB10D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71160" y="2584864"/>
            <a:ext cx="820723" cy="820723"/>
          </a:xfrm>
          <a:prstGeom prst="rect">
            <a:avLst/>
          </a:prstGeom>
        </p:spPr>
      </p:pic>
      <p:pic>
        <p:nvPicPr>
          <p:cNvPr id="37" name="Gráfico 36" descr="Caja">
            <a:extLst>
              <a:ext uri="{FF2B5EF4-FFF2-40B4-BE49-F238E27FC236}">
                <a16:creationId xmlns:a16="http://schemas.microsoft.com/office/drawing/2014/main" id="{D6354FD1-E173-473A-994C-37E7395258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77841" y="2749151"/>
            <a:ext cx="543885" cy="543885"/>
          </a:xfrm>
          <a:prstGeom prst="rect">
            <a:avLst/>
          </a:prstGeom>
        </p:spPr>
      </p:pic>
      <p:sp>
        <p:nvSpPr>
          <p:cNvPr id="38" name="Rectángulo 37">
            <a:extLst>
              <a:ext uri="{FF2B5EF4-FFF2-40B4-BE49-F238E27FC236}">
                <a16:creationId xmlns:a16="http://schemas.microsoft.com/office/drawing/2014/main" id="{7490610A-C4E6-4212-BBAD-1F53E3DAFE2B}"/>
              </a:ext>
            </a:extLst>
          </p:cNvPr>
          <p:cNvSpPr/>
          <p:nvPr/>
        </p:nvSpPr>
        <p:spPr>
          <a:xfrm>
            <a:off x="5298391" y="3293036"/>
            <a:ext cx="122001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LXC (</a:t>
            </a:r>
            <a:r>
              <a:rPr lang="es-ES" sz="1400" b="0" cap="none" spc="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haproxy</a:t>
            </a:r>
            <a:r>
              <a:rPr lang="es-E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8F1294DB-063A-4C87-AA01-E6BB82213903}"/>
              </a:ext>
            </a:extLst>
          </p:cNvPr>
          <p:cNvSpPr/>
          <p:nvPr/>
        </p:nvSpPr>
        <p:spPr>
          <a:xfrm>
            <a:off x="4024901" y="2226476"/>
            <a:ext cx="182691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Vagrant</a:t>
            </a:r>
            <a:r>
              <a:rPr lang="es-E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</a:t>
            </a:r>
            <a:r>
              <a:rPr lang="es-ES" sz="1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servidorHa1</a:t>
            </a:r>
            <a:r>
              <a:rPr lang="es-E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</a:p>
          <a:p>
            <a:pPr algn="ctr"/>
            <a:r>
              <a:rPr lang="es-ES" sz="1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192.168.100.2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BFC67C4B-B30E-4BFC-8D54-3A86B9993A59}"/>
              </a:ext>
            </a:extLst>
          </p:cNvPr>
          <p:cNvSpPr txBox="1"/>
          <p:nvPr/>
        </p:nvSpPr>
        <p:spPr>
          <a:xfrm>
            <a:off x="5864934" y="3190128"/>
            <a:ext cx="12586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>
                <a:hlinkClick r:id="rId12"/>
              </a:rPr>
              <a:t>http://www.haproxy.org/</a:t>
            </a:r>
            <a:endParaRPr lang="es-CO" sz="800" dirty="0"/>
          </a:p>
          <a:p>
            <a:endParaRPr lang="es-CO" sz="800" dirty="0"/>
          </a:p>
        </p:txBody>
      </p:sp>
      <p:pic>
        <p:nvPicPr>
          <p:cNvPr id="43" name="Imagen 42">
            <a:extLst>
              <a:ext uri="{FF2B5EF4-FFF2-40B4-BE49-F238E27FC236}">
                <a16:creationId xmlns:a16="http://schemas.microsoft.com/office/drawing/2014/main" id="{566194EC-5AA1-447B-9FA0-9D987863CD1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35048" y="2887569"/>
            <a:ext cx="871660" cy="236009"/>
          </a:xfrm>
          <a:prstGeom prst="rect">
            <a:avLst/>
          </a:prstGeom>
        </p:spPr>
      </p:pic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1872D4D1-46D2-40A9-BE1B-15B8BF13B091}"/>
              </a:ext>
            </a:extLst>
          </p:cNvPr>
          <p:cNvCxnSpPr/>
          <p:nvPr/>
        </p:nvCxnSpPr>
        <p:spPr>
          <a:xfrm flipV="1">
            <a:off x="6241409" y="1098958"/>
            <a:ext cx="2189527" cy="1609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696428D8-C363-40FC-90EA-5DE008BCBCE7}"/>
              </a:ext>
            </a:extLst>
          </p:cNvPr>
          <p:cNvCxnSpPr>
            <a:cxnSpLocks/>
          </p:cNvCxnSpPr>
          <p:nvPr/>
        </p:nvCxnSpPr>
        <p:spPr>
          <a:xfrm flipV="1">
            <a:off x="6224458" y="2485642"/>
            <a:ext cx="2356787" cy="307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6D367FDC-1AB5-4B04-BF81-3727872E0C9D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494273" y="3528682"/>
            <a:ext cx="1787958" cy="725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9849C291-B08E-40BC-8550-C6D3AC478B0B}"/>
              </a:ext>
            </a:extLst>
          </p:cNvPr>
          <p:cNvCxnSpPr>
            <a:cxnSpLocks/>
          </p:cNvCxnSpPr>
          <p:nvPr/>
        </p:nvCxnSpPr>
        <p:spPr>
          <a:xfrm>
            <a:off x="5908398" y="3719384"/>
            <a:ext cx="1887987" cy="1433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lecha: a la derecha 64">
            <a:extLst>
              <a:ext uri="{FF2B5EF4-FFF2-40B4-BE49-F238E27FC236}">
                <a16:creationId xmlns:a16="http://schemas.microsoft.com/office/drawing/2014/main" id="{90D615BD-31D5-42F3-B1CF-631E96F52BE4}"/>
              </a:ext>
            </a:extLst>
          </p:cNvPr>
          <p:cNvSpPr/>
          <p:nvPr/>
        </p:nvSpPr>
        <p:spPr>
          <a:xfrm>
            <a:off x="2013358" y="2792720"/>
            <a:ext cx="1584347" cy="300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D09BD4C1-8201-481D-8000-1E8068351FC9}"/>
              </a:ext>
            </a:extLst>
          </p:cNvPr>
          <p:cNvSpPr/>
          <p:nvPr/>
        </p:nvSpPr>
        <p:spPr>
          <a:xfrm>
            <a:off x="212467" y="3123578"/>
            <a:ext cx="2361544" cy="2308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9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Usuario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3EE07DD7-B16A-4C93-AAB6-1BA94ACE784F}"/>
              </a:ext>
            </a:extLst>
          </p:cNvPr>
          <p:cNvSpPr/>
          <p:nvPr/>
        </p:nvSpPr>
        <p:spPr>
          <a:xfrm>
            <a:off x="1538158" y="2546775"/>
            <a:ext cx="2361544" cy="2308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9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Peticiones</a:t>
            </a:r>
          </a:p>
        </p:txBody>
      </p:sp>
    </p:spTree>
    <p:extLst>
      <p:ext uri="{BB962C8B-B14F-4D97-AF65-F5344CB8AC3E}">
        <p14:creationId xmlns:p14="http://schemas.microsoft.com/office/powerpoint/2010/main" val="37953104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87</Words>
  <Application>Microsoft Office PowerPoint</Application>
  <PresentationFormat>Panorámica</PresentationFormat>
  <Paragraphs>22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AFGV8</cp:lastModifiedBy>
  <cp:revision>6</cp:revision>
  <dcterms:created xsi:type="dcterms:W3CDTF">2021-05-10T23:28:59Z</dcterms:created>
  <dcterms:modified xsi:type="dcterms:W3CDTF">2021-05-12T02:31:29Z</dcterms:modified>
</cp:coreProperties>
</file>