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/>
    <p:restoredTop sz="93692"/>
  </p:normalViewPr>
  <p:slideViewPr>
    <p:cSldViewPr snapToGrid="0" snapToObjects="1">
      <p:cViewPr varScale="1">
        <p:scale>
          <a:sx n="50" d="100"/>
          <a:sy n="50" d="100"/>
        </p:scale>
        <p:origin x="184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2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D09B-05A1-C746-86CE-4A3DEB140A84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37CD-4FA9-2A42-98B4-4E58865F8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3_17701_l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" y="0"/>
            <a:ext cx="8887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211081vanhalen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6" y="0"/>
            <a:ext cx="5527800" cy="79201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5026" y="4844374"/>
            <a:ext cx="5158148" cy="739303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ent_VanHalen198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85" y="0"/>
            <a:ext cx="478646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2470" y="4255729"/>
            <a:ext cx="349050" cy="200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2470" y="6027237"/>
            <a:ext cx="349050" cy="200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</a:t>
            </a:r>
            <a:r>
              <a:rPr lang="en-US" dirty="0" smtClean="0"/>
              <a:t>ypothesize that:-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ravens are black. </a:t>
            </a:r>
          </a:p>
          <a:p>
            <a:endParaRPr lang="en-US" dirty="0" smtClean="0"/>
          </a:p>
          <a:p>
            <a:r>
              <a:rPr lang="en-US" dirty="0" smtClean="0"/>
              <a:t>My phone face has more bacteria than my ID badge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drug compound</a:t>
            </a:r>
            <a:r>
              <a:rPr lang="en-US" dirty="0"/>
              <a:t> </a:t>
            </a:r>
            <a:r>
              <a:rPr lang="en-US" dirty="0" smtClean="0"/>
              <a:t>Pioglitazone decreases blood glucose levels in diabetes mellitus type 2 patients. </a:t>
            </a:r>
          </a:p>
          <a:p>
            <a:endParaRPr lang="en-US" dirty="0" smtClean="0"/>
          </a:p>
          <a:p>
            <a:r>
              <a:rPr lang="en-US" dirty="0" smtClean="0"/>
              <a:t>Smoking  is associated with increased risk of cardiac diseases. </a:t>
            </a:r>
          </a:p>
          <a:p>
            <a:endParaRPr lang="en-US" dirty="0" smtClean="0"/>
          </a:p>
          <a:p>
            <a:r>
              <a:rPr lang="en-US" dirty="0" smtClean="0"/>
              <a:t>An increase in the average temperature in the East coast of the US will lead to increased </a:t>
            </a:r>
            <a:r>
              <a:rPr lang="en-US" dirty="0" smtClean="0"/>
              <a:t>incidences</a:t>
            </a:r>
            <a:r>
              <a:rPr lang="en-US" dirty="0" smtClean="0"/>
              <a:t> </a:t>
            </a:r>
            <a:r>
              <a:rPr lang="en-US" dirty="0" smtClean="0"/>
              <a:t>of Lyme Disease.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null hypothesis.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230"/>
            <a:ext cx="8229600" cy="49199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null hypothesis </a:t>
            </a:r>
            <a:r>
              <a:rPr lang="en-US" dirty="0"/>
              <a:t>is the name given to a hypothesis that is possibly false or has no effect. Often, during a test, the scientist will study another branch of the idea that may work, which is called an alternative </a:t>
            </a:r>
            <a:r>
              <a:rPr lang="en-US" dirty="0" smtClean="0"/>
              <a:t>hypothesis. </a:t>
            </a:r>
          </a:p>
          <a:p>
            <a:endParaRPr lang="en-US" dirty="0"/>
          </a:p>
          <a:p>
            <a:r>
              <a:rPr lang="en-US" dirty="0" smtClean="0"/>
              <a:t>During </a:t>
            </a:r>
            <a:r>
              <a:rPr lang="en-US" dirty="0"/>
              <a:t>a test, the scientist may try to prove or disprove just the null hypothesis or test both the null and the alternative hypothesis.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Hypothesis: </a:t>
            </a:r>
            <a:r>
              <a:rPr lang="en-US" dirty="0"/>
              <a:t>Smoking  is associated with increased risk of cardiac diseases.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Null hypothesis: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Rules?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169</Words>
  <Application>Microsoft Macintosh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What is a hypothesis?</vt:lpstr>
      <vt:lpstr>I hypothesize that:-</vt:lpstr>
      <vt:lpstr>A null hypothesis.  </vt:lpstr>
      <vt:lpstr>Statistical Significance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BIDMC</dc:creator>
  <cp:lastModifiedBy>MC Chan</cp:lastModifiedBy>
  <cp:revision>12</cp:revision>
  <dcterms:created xsi:type="dcterms:W3CDTF">2016-06-20T22:22:36Z</dcterms:created>
  <dcterms:modified xsi:type="dcterms:W3CDTF">2016-06-26T03:55:56Z</dcterms:modified>
</cp:coreProperties>
</file>