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0" r:id="rId4"/>
    <p:sldId id="273" r:id="rId5"/>
    <p:sldId id="274" r:id="rId6"/>
    <p:sldId id="275" r:id="rId7"/>
    <p:sldId id="258" r:id="rId8"/>
    <p:sldId id="265" r:id="rId9"/>
    <p:sldId id="266" r:id="rId10"/>
    <p:sldId id="268" r:id="rId11"/>
    <p:sldId id="270" r:id="rId12"/>
    <p:sldId id="271" r:id="rId13"/>
    <p:sldId id="272" r:id="rId14"/>
    <p:sldId id="259" r:id="rId15"/>
    <p:sldId id="269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9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6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68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7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0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8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2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3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7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21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Session 1</a:t>
            </a:r>
            <a:endParaRPr lang="es-ES" sz="8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5168900"/>
            <a:ext cx="6400800" cy="1092200"/>
          </a:xfrm>
        </p:spPr>
        <p:txBody>
          <a:bodyPr/>
          <a:lstStyle/>
          <a:p>
            <a:r>
              <a:rPr lang="en-US" dirty="0" smtClean="0"/>
              <a:t>Angular Bolivia.</a:t>
            </a:r>
          </a:p>
          <a:p>
            <a:r>
              <a:rPr lang="en-US" dirty="0" smtClean="0"/>
              <a:t>By: Ivo Rojas.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1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Review Changes.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190501"/>
            <a:ext cx="5592419" cy="510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0305" y="5668561"/>
            <a:ext cx="11693644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D9261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Diff</a:t>
            </a:r>
            <a:endParaRPr lang="en-US" sz="3200" dirty="0"/>
          </a:p>
        </p:txBody>
      </p:sp>
      <p:sp>
        <p:nvSpPr>
          <p:cNvPr id="6" name="Elipse 5"/>
          <p:cNvSpPr/>
          <p:nvPr/>
        </p:nvSpPr>
        <p:spPr>
          <a:xfrm>
            <a:off x="7809949" y="2339119"/>
            <a:ext cx="4064000" cy="10427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Save in local.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190501"/>
            <a:ext cx="5592419" cy="510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0305" y="5668561"/>
            <a:ext cx="11693644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D9261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commit –m “some message”</a:t>
            </a:r>
            <a:endParaRPr lang="en-US" sz="3200" dirty="0"/>
          </a:p>
        </p:txBody>
      </p:sp>
      <p:sp>
        <p:nvSpPr>
          <p:cNvPr id="6" name="Elipse 5"/>
          <p:cNvSpPr/>
          <p:nvPr/>
        </p:nvSpPr>
        <p:spPr>
          <a:xfrm>
            <a:off x="8708571" y="3333094"/>
            <a:ext cx="3165378" cy="10427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 upload code to Repository.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190501"/>
            <a:ext cx="5592419" cy="510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0305" y="5668561"/>
            <a:ext cx="11693644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D9261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push –u origin master</a:t>
            </a:r>
            <a:endParaRPr lang="en-US" sz="3200" dirty="0"/>
          </a:p>
        </p:txBody>
      </p:sp>
      <p:sp>
        <p:nvSpPr>
          <p:cNvPr id="6" name="Elipse 5"/>
          <p:cNvSpPr/>
          <p:nvPr/>
        </p:nvSpPr>
        <p:spPr>
          <a:xfrm>
            <a:off x="7208250" y="3231159"/>
            <a:ext cx="2011339" cy="14121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merge conflicts appears, try to fix them.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190501"/>
            <a:ext cx="5592419" cy="510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0305" y="5668561"/>
            <a:ext cx="11693644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D9261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diff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push –u origin master</a:t>
            </a:r>
            <a:endParaRPr lang="en-US" sz="3200" dirty="0"/>
          </a:p>
        </p:txBody>
      </p:sp>
      <p:sp>
        <p:nvSpPr>
          <p:cNvPr id="6" name="Elipse 5"/>
          <p:cNvSpPr/>
          <p:nvPr/>
        </p:nvSpPr>
        <p:spPr>
          <a:xfrm>
            <a:off x="9370879" y="4383314"/>
            <a:ext cx="2327635" cy="9472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/>
              <a:t>Typescript</a:t>
            </a:r>
            <a:endParaRPr lang="es-ES" b="1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class.</a:t>
            </a:r>
          </a:p>
          <a:p>
            <a:pPr marL="0" indent="0">
              <a:buNone/>
            </a:pPr>
            <a:r>
              <a:rPr lang="en-US" dirty="0" smtClean="0"/>
              <a:t>Create Interface.</a:t>
            </a:r>
          </a:p>
          <a:p>
            <a:pPr marL="0" indent="0">
              <a:buNone/>
            </a:pPr>
            <a:r>
              <a:rPr lang="en-US" dirty="0" smtClean="0"/>
              <a:t>Play with Poo.</a:t>
            </a:r>
          </a:p>
          <a:p>
            <a:pPr marL="0" indent="0">
              <a:buNone/>
            </a:pPr>
            <a:r>
              <a:rPr lang="en-US" dirty="0" smtClean="0"/>
              <a:t>Upload to </a:t>
            </a:r>
            <a:r>
              <a:rPr lang="en-US" dirty="0" err="1" smtClean="0"/>
              <a:t>Git</a:t>
            </a:r>
            <a:r>
              <a:rPr lang="en-US" dirty="0" smtClean="0"/>
              <a:t> classes.</a:t>
            </a:r>
          </a:p>
        </p:txBody>
      </p:sp>
    </p:spTree>
    <p:extLst>
      <p:ext uri="{BB962C8B-B14F-4D97-AF65-F5344CB8AC3E}">
        <p14:creationId xmlns:p14="http://schemas.microsoft.com/office/powerpoint/2010/main" val="32292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600" b="1" dirty="0" smtClean="0"/>
              <a:t>Break</a:t>
            </a:r>
          </a:p>
          <a:p>
            <a:pPr marL="0" indent="0" algn="ctr">
              <a:buNone/>
            </a:pPr>
            <a:r>
              <a:rPr lang="en-US" sz="16600" b="1" dirty="0" smtClean="0"/>
              <a:t>5 </a:t>
            </a:r>
            <a:r>
              <a:rPr lang="en-US" sz="16600" b="1" dirty="0" err="1" smtClean="0"/>
              <a:t>mins</a:t>
            </a:r>
            <a:r>
              <a:rPr lang="en-US" sz="16600" b="1" dirty="0" smtClean="0"/>
              <a:t>.</a:t>
            </a:r>
            <a:endParaRPr lang="en-US" sz="8800" b="1" dirty="0" smtClean="0"/>
          </a:p>
        </p:txBody>
      </p:sp>
    </p:spTree>
    <p:extLst>
      <p:ext uri="{BB962C8B-B14F-4D97-AF65-F5344CB8AC3E}">
        <p14:creationId xmlns:p14="http://schemas.microsoft.com/office/powerpoint/2010/main" val="5655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 smtClean="0"/>
              <a:t>Components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1489543"/>
            <a:ext cx="11796713" cy="47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 algn="ctr">
              <a:buNone/>
            </a:pPr>
            <a:r>
              <a:rPr lang="en-US" sz="16600" b="1" dirty="0" smtClean="0"/>
              <a:t>Questions?</a:t>
            </a:r>
            <a:endParaRPr lang="en-US" sz="8800" b="1" dirty="0" smtClean="0"/>
          </a:p>
        </p:txBody>
      </p:sp>
    </p:spTree>
    <p:extLst>
      <p:ext uri="{BB962C8B-B14F-4D97-AF65-F5344CB8AC3E}">
        <p14:creationId xmlns:p14="http://schemas.microsoft.com/office/powerpoint/2010/main" val="11094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 smtClean="0"/>
              <a:t>Content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Angular </a:t>
            </a:r>
            <a:r>
              <a:rPr lang="en-US" sz="4800" dirty="0" err="1"/>
              <a:t>Cli</a:t>
            </a:r>
            <a:r>
              <a:rPr lang="en-US" sz="4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err="1" smtClean="0"/>
              <a:t>Git</a:t>
            </a:r>
            <a:r>
              <a:rPr lang="en-US" sz="4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Typescript.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/>
              <a:t>Modules.</a:t>
            </a:r>
          </a:p>
        </p:txBody>
      </p:sp>
    </p:spTree>
    <p:extLst>
      <p:ext uri="{BB962C8B-B14F-4D97-AF65-F5344CB8AC3E}">
        <p14:creationId xmlns:p14="http://schemas.microsoft.com/office/powerpoint/2010/main" val="21568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/>
              <a:t>Angular </a:t>
            </a:r>
            <a:r>
              <a:rPr lang="en-US" b="1" dirty="0" err="1" smtClean="0"/>
              <a:t>Cli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r>
              <a:rPr lang="en-US" dirty="0" smtClean="0"/>
              <a:t>Install.</a:t>
            </a:r>
          </a:p>
          <a:p>
            <a:r>
              <a:rPr lang="en-US" dirty="0" smtClean="0"/>
              <a:t>Create Project.</a:t>
            </a:r>
          </a:p>
          <a:p>
            <a:r>
              <a:rPr lang="en-US" dirty="0" smtClean="0"/>
              <a:t>Create Component.</a:t>
            </a:r>
          </a:p>
          <a:p>
            <a:r>
              <a:rPr lang="en-US" dirty="0" smtClean="0"/>
              <a:t>Create Interface.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9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/>
              <a:t>Angular </a:t>
            </a:r>
            <a:r>
              <a:rPr lang="en-US" b="1" dirty="0" err="1" smtClean="0"/>
              <a:t>Cli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16" y="1101746"/>
            <a:ext cx="8498681" cy="49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/>
              <a:t>Angular </a:t>
            </a:r>
            <a:r>
              <a:rPr lang="en-US" b="1" dirty="0" err="1" smtClean="0"/>
              <a:t>Cli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16" y="1101746"/>
            <a:ext cx="8498681" cy="4965658"/>
          </a:xfrm>
          <a:prstGeom prst="rect">
            <a:avLst/>
          </a:prstGeom>
        </p:spPr>
      </p:pic>
      <p:pic>
        <p:nvPicPr>
          <p:cNvPr id="2050" name="Picture 2" descr="Resultado de imagen de supongamos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94" y="3584575"/>
            <a:ext cx="5205645" cy="29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/>
              <a:t>Angular </a:t>
            </a:r>
            <a:r>
              <a:rPr lang="en-US" b="1" dirty="0" err="1" smtClean="0"/>
              <a:t>Cli</a:t>
            </a:r>
            <a:endParaRPr lang="en-US" b="1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ng g component my-new-component</a:t>
            </a:r>
          </a:p>
          <a:p>
            <a:pPr marL="0" indent="0">
              <a:buNone/>
            </a:pPr>
            <a:r>
              <a:rPr lang="en-US" sz="2800" b="1" dirty="0"/>
              <a:t>ng g directive </a:t>
            </a:r>
            <a:r>
              <a:rPr lang="en-US" sz="2800" b="1" dirty="0" smtClean="0"/>
              <a:t>my-new-directive</a:t>
            </a:r>
          </a:p>
          <a:p>
            <a:pPr marL="0" indent="0">
              <a:buNone/>
            </a:pPr>
            <a:r>
              <a:rPr lang="en-US" sz="2800" b="1" dirty="0" smtClean="0"/>
              <a:t>ng g service my-new-service</a:t>
            </a:r>
          </a:p>
          <a:p>
            <a:pPr marL="0" indent="0">
              <a:buNone/>
            </a:pPr>
            <a:r>
              <a:rPr lang="en-US" sz="2800" b="1" dirty="0" smtClean="0"/>
              <a:t>ng </a:t>
            </a:r>
            <a:r>
              <a:rPr lang="en-US" sz="2800" b="1" dirty="0"/>
              <a:t>g class </a:t>
            </a:r>
            <a:r>
              <a:rPr lang="en-US" sz="2800" b="1" dirty="0" smtClean="0"/>
              <a:t>my-new-class</a:t>
            </a:r>
          </a:p>
          <a:p>
            <a:pPr marL="0" indent="0">
              <a:buNone/>
            </a:pPr>
            <a:r>
              <a:rPr lang="en-US" sz="2800" b="1" dirty="0" smtClean="0"/>
              <a:t>ng </a:t>
            </a:r>
            <a:r>
              <a:rPr lang="en-US" sz="2800" b="1" dirty="0"/>
              <a:t>g interface </a:t>
            </a:r>
            <a:r>
              <a:rPr lang="en-US" sz="2800" b="1" dirty="0" smtClean="0"/>
              <a:t>my-new-interface</a:t>
            </a:r>
          </a:p>
          <a:p>
            <a:pPr marL="0" indent="0">
              <a:buNone/>
            </a:pPr>
            <a:r>
              <a:rPr lang="en-US" sz="2800" b="1" dirty="0" smtClean="0"/>
              <a:t>ng g module my-module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0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Cycle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1"/>
            <a:ext cx="7029923" cy="64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Clone</a:t>
            </a:r>
          </a:p>
        </p:txBody>
      </p:sp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190501"/>
            <a:ext cx="5592419" cy="510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0305" y="5668561"/>
            <a:ext cx="11693644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D9261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clone https://github.com/AngularBoliviaSessions/session01.git</a:t>
            </a:r>
          </a:p>
        </p:txBody>
      </p:sp>
      <p:sp>
        <p:nvSpPr>
          <p:cNvPr id="6" name="Elipse 5"/>
          <p:cNvSpPr/>
          <p:nvPr/>
        </p:nvSpPr>
        <p:spPr>
          <a:xfrm>
            <a:off x="7007743" y="304800"/>
            <a:ext cx="4717143" cy="11030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305" y="190501"/>
            <a:ext cx="11797048" cy="685800"/>
          </a:xfrm>
        </p:spPr>
        <p:txBody>
          <a:bodyPr/>
          <a:lstStyle/>
          <a:p>
            <a:r>
              <a:rPr lang="en-US" b="1" dirty="0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305" y="1117600"/>
            <a:ext cx="11797047" cy="5473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Edit , Add, Move files.</a:t>
            </a:r>
          </a:p>
          <a:p>
            <a:pPr marL="0" indent="0">
              <a:buNone/>
            </a:pPr>
            <a:r>
              <a:rPr lang="en-US" dirty="0" smtClean="0"/>
              <a:t>Update Project.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190501"/>
            <a:ext cx="5592419" cy="510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0305" y="5668561"/>
            <a:ext cx="11693644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D9261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pull</a:t>
            </a:r>
            <a:endParaRPr lang="en-US" sz="3200" dirty="0"/>
          </a:p>
        </p:txBody>
      </p:sp>
      <p:sp>
        <p:nvSpPr>
          <p:cNvPr id="6" name="Elipse 5"/>
          <p:cNvSpPr/>
          <p:nvPr/>
        </p:nvSpPr>
        <p:spPr>
          <a:xfrm rot="21214466">
            <a:off x="7779035" y="1229809"/>
            <a:ext cx="4064000" cy="71179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Classic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538</TotalTime>
  <Words>162</Words>
  <Application>Microsoft Office PowerPoint</Application>
  <PresentationFormat>Panorámica</PresentationFormat>
  <Paragraphs>54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Myriad Pro</vt:lpstr>
      <vt:lpstr>Wingdings 3</vt:lpstr>
      <vt:lpstr>Sector</vt:lpstr>
      <vt:lpstr>Session 1</vt:lpstr>
      <vt:lpstr>Content</vt:lpstr>
      <vt:lpstr>Angular Cli</vt:lpstr>
      <vt:lpstr>Angular Cli</vt:lpstr>
      <vt:lpstr>Angular Cli</vt:lpstr>
      <vt:lpstr>Angular Cli</vt:lpstr>
      <vt:lpstr>GIT</vt:lpstr>
      <vt:lpstr>GIT</vt:lpstr>
      <vt:lpstr>GIT</vt:lpstr>
      <vt:lpstr>GIT</vt:lpstr>
      <vt:lpstr>GIT</vt:lpstr>
      <vt:lpstr>GIT</vt:lpstr>
      <vt:lpstr>GIT</vt:lpstr>
      <vt:lpstr>Typescript</vt:lpstr>
      <vt:lpstr>Presentación de PowerPoint</vt:lpstr>
      <vt:lpstr>Components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ir</dc:creator>
  <cp:lastModifiedBy>Administrator</cp:lastModifiedBy>
  <cp:revision>19</cp:revision>
  <dcterms:created xsi:type="dcterms:W3CDTF">2017-07-07T21:30:10Z</dcterms:created>
  <dcterms:modified xsi:type="dcterms:W3CDTF">2017-07-08T12:38:38Z</dcterms:modified>
</cp:coreProperties>
</file>