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1CC2-4874-4E2D-AE8B-DECDB4D3A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Webhooks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653C1-73FF-4FC9-B1F0-4DE42E3F8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2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CAB6-2C82-4EF4-AFBF-893D50E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</a:t>
            </a:r>
            <a:r>
              <a:rPr lang="en-CA" dirty="0" err="1"/>
              <a:t>Webhooks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705C3-5078-43D4-81F2-896C3FFA5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69" y="2196306"/>
            <a:ext cx="6667500" cy="3810000"/>
          </a:xfrm>
        </p:spPr>
      </p:pic>
    </p:spTree>
    <p:extLst>
      <p:ext uri="{BB962C8B-B14F-4D97-AF65-F5344CB8AC3E}">
        <p14:creationId xmlns:p14="http://schemas.microsoft.com/office/powerpoint/2010/main" val="294528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52F-8B41-42E6-A899-889297B3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Webhooks</a:t>
            </a:r>
            <a:r>
              <a:rPr lang="en-CA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F76A-84FB-456A-8B74-8ED289F7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Avoids polling</a:t>
            </a:r>
          </a:p>
          <a:p>
            <a:r>
              <a:rPr lang="en-CA" dirty="0"/>
              <a:t>Reduced Server Load</a:t>
            </a:r>
          </a:p>
          <a:p>
            <a:r>
              <a:rPr lang="en-CA" dirty="0"/>
              <a:t>Efficient processing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59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73D-4BC2-498F-A1A4-3CB8DFE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 Brokers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7D52-A4F5-4FF9-AC78-0B43F483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Near real-time callback</a:t>
            </a:r>
          </a:p>
          <a:p>
            <a:r>
              <a:rPr lang="en-CA" dirty="0"/>
              <a:t>Process isolation</a:t>
            </a:r>
          </a:p>
          <a:p>
            <a:pPr lvl="1"/>
            <a:r>
              <a:rPr lang="en-CA" dirty="0"/>
              <a:t>Process #1 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Submit request </a:t>
            </a:r>
            <a:r>
              <a:rPr lang="en-CA" dirty="0">
                <a:sym typeface="Wingdings" panose="05000000000000000000" pitchFamily="2" charset="2"/>
              </a:rPr>
              <a:t> Send to queue</a:t>
            </a:r>
          </a:p>
          <a:p>
            <a:pPr lvl="1"/>
            <a:r>
              <a:rPr lang="en-CA" dirty="0"/>
              <a:t>Process #2  </a:t>
            </a:r>
            <a:r>
              <a:rPr lang="en-CA" dirty="0">
                <a:sym typeface="Wingdings" panose="05000000000000000000" pitchFamily="2" charset="2"/>
              </a:rPr>
              <a:t> Read queue  Call </a:t>
            </a:r>
            <a:r>
              <a:rPr lang="en-CA" dirty="0" err="1">
                <a:sym typeface="Wingdings" panose="05000000000000000000" pitchFamily="2" charset="2"/>
              </a:rPr>
              <a:t>webhook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Failover protection</a:t>
            </a:r>
          </a:p>
          <a:p>
            <a:r>
              <a:rPr lang="en-CA" dirty="0">
                <a:sym typeface="Wingdings" panose="05000000000000000000" pitchFamily="2" charset="2"/>
              </a:rPr>
              <a:t>Performance and reliability</a:t>
            </a:r>
          </a:p>
          <a:p>
            <a:r>
              <a:rPr lang="en-CA" dirty="0">
                <a:sym typeface="Wingdings" panose="05000000000000000000" pitchFamily="2" charset="2"/>
              </a:rPr>
              <a:t>Consumer isolation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457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54CD-1CFD-4D75-99D9-482D6795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4D4A-7723-45F7-8D30-2EA3C147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RabbitMQ </a:t>
            </a:r>
          </a:p>
          <a:p>
            <a:pPr lvl="1"/>
            <a:r>
              <a:rPr lang="en-CA" dirty="0"/>
              <a:t>Available in multiple languages </a:t>
            </a:r>
          </a:p>
          <a:p>
            <a:pPr lvl="1"/>
            <a:r>
              <a:rPr lang="en-CA" dirty="0"/>
              <a:t>Most widely used open Source message broker</a:t>
            </a:r>
          </a:p>
          <a:p>
            <a:r>
              <a:rPr lang="en-CA" dirty="0" err="1"/>
              <a:t>RawRabbit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Language is C#</a:t>
            </a:r>
          </a:p>
          <a:p>
            <a:pPr lvl="1"/>
            <a:r>
              <a:rPr lang="en-CA" dirty="0"/>
              <a:t>Abstraction on top of RabbitMQ</a:t>
            </a:r>
          </a:p>
          <a:p>
            <a:pPr lvl="1"/>
            <a:r>
              <a:rPr lang="en-CA" dirty="0"/>
              <a:t>Simplifies API and abstracts serialization of messages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611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F9BB-D2FF-412C-B109-CD3D6F39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RabbitMQ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A824-6DC0-4626-A8AB-0A75B5EA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0818"/>
            <a:ext cx="9183639" cy="4690544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Asynchronous Messaging</a:t>
            </a:r>
          </a:p>
          <a:p>
            <a:pPr lvl="1"/>
            <a:r>
              <a:rPr lang="en-CA" dirty="0"/>
              <a:t>Message Queueing</a:t>
            </a:r>
          </a:p>
          <a:p>
            <a:pPr lvl="1"/>
            <a:r>
              <a:rPr lang="en-CA" dirty="0"/>
              <a:t>Delivery Acknowledgement</a:t>
            </a:r>
          </a:p>
          <a:p>
            <a:r>
              <a:rPr lang="en-CA" dirty="0"/>
              <a:t>Performance and High Availability</a:t>
            </a:r>
          </a:p>
          <a:p>
            <a:pPr lvl="1"/>
            <a:r>
              <a:rPr lang="en-CA" dirty="0"/>
              <a:t>Built-in clustering</a:t>
            </a:r>
          </a:p>
          <a:p>
            <a:pPr lvl="1"/>
            <a:r>
              <a:rPr lang="en-CA" dirty="0"/>
              <a:t>Parallel processing</a:t>
            </a:r>
          </a:p>
          <a:p>
            <a:r>
              <a:rPr lang="en-CA" dirty="0"/>
              <a:t>Failover protection and Reliability</a:t>
            </a:r>
          </a:p>
          <a:p>
            <a:pPr lvl="1"/>
            <a:r>
              <a:rPr lang="en-CA" dirty="0"/>
              <a:t>Persistent Messages</a:t>
            </a:r>
          </a:p>
          <a:p>
            <a:pPr lvl="1"/>
            <a:r>
              <a:rPr lang="en-CA" dirty="0"/>
              <a:t>Durable Queues</a:t>
            </a:r>
          </a:p>
          <a:p>
            <a:pPr lvl="1"/>
            <a:r>
              <a:rPr lang="en-CA" dirty="0"/>
              <a:t>Real-time Health Monitoring</a:t>
            </a:r>
          </a:p>
          <a:p>
            <a:pPr lvl="1"/>
            <a:r>
              <a:rPr lang="en-CA" dirty="0"/>
              <a:t>Retry capabilities upon failure</a:t>
            </a:r>
          </a:p>
          <a:p>
            <a:r>
              <a:rPr lang="en-CA" dirty="0"/>
              <a:t>Enterprise and Cloud Ready</a:t>
            </a:r>
          </a:p>
          <a:p>
            <a:pPr lvl="1"/>
            <a:r>
              <a:rPr lang="en-CA" dirty="0"/>
              <a:t>Cross-platform (supports .NET Core)</a:t>
            </a:r>
          </a:p>
          <a:p>
            <a:pPr lvl="1"/>
            <a:r>
              <a:rPr lang="en-CA" dirty="0"/>
              <a:t>Pluggable authentication and authorization (i.e. LDAP and TLS)</a:t>
            </a:r>
          </a:p>
          <a:p>
            <a:r>
              <a:rPr lang="en-CA" dirty="0"/>
              <a:t>Support and Community Adoption</a:t>
            </a:r>
          </a:p>
          <a:p>
            <a:pPr lvl="1"/>
            <a:r>
              <a:rPr lang="en-CA" dirty="0"/>
              <a:t>Widely used with great community support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74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645A-4531-4814-9C64-FC8ED656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E4BB-989B-44E0-BC60-B9631F1B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Very simple to use</a:t>
            </a:r>
          </a:p>
          <a:p>
            <a:r>
              <a:rPr lang="en-CA" dirty="0"/>
              <a:t>Extremely light-weight</a:t>
            </a:r>
          </a:p>
          <a:p>
            <a:r>
              <a:rPr lang="en-CA" dirty="0"/>
              <a:t>Flexible design</a:t>
            </a:r>
          </a:p>
          <a:p>
            <a:r>
              <a:rPr lang="en-CA" dirty="0"/>
              <a:t>Docker-ready</a:t>
            </a:r>
          </a:p>
          <a:p>
            <a:r>
              <a:rPr lang="en-CA" dirty="0"/>
              <a:t>Portable framework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84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48C6-D580-4EE2-993B-6EE551F4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88" y="2890404"/>
            <a:ext cx="8596668" cy="1320800"/>
          </a:xfrm>
        </p:spPr>
        <p:txBody>
          <a:bodyPr/>
          <a:lstStyle/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6491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156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Webhooks</vt:lpstr>
      <vt:lpstr>What are Webhooks</vt:lpstr>
      <vt:lpstr>Why Webhooks? </vt:lpstr>
      <vt:lpstr>Message Brokers </vt:lpstr>
      <vt:lpstr>Tools</vt:lpstr>
      <vt:lpstr>RabbitMQ Benefits</vt:lpstr>
      <vt:lpstr>Developer Benefits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Webhooks</dc:title>
  <dc:creator>Michael Kang</dc:creator>
  <cp:lastModifiedBy>Michael Kang</cp:lastModifiedBy>
  <cp:revision>9</cp:revision>
  <dcterms:created xsi:type="dcterms:W3CDTF">2017-09-26T10:47:12Z</dcterms:created>
  <dcterms:modified xsi:type="dcterms:W3CDTF">2017-09-26T11:20:49Z</dcterms:modified>
</cp:coreProperties>
</file>