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-821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74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37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77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1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9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85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79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0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3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1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1DB2-9692-4A23-A925-4D349FA298AB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6288-5316-4FB5-A223-634DA1D43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2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14" y="1262145"/>
            <a:ext cx="679369" cy="7377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25" y="3110845"/>
            <a:ext cx="2139892" cy="8324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680" y="1424639"/>
            <a:ext cx="569304" cy="56930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3553905" y="1798918"/>
            <a:ext cx="2040071" cy="1170525"/>
          </a:xfrm>
          <a:prstGeom prst="straightConnector1">
            <a:avLst/>
          </a:prstGeom>
          <a:ln w="38100">
            <a:solidFill>
              <a:srgbClr val="E2323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905" y="3429000"/>
            <a:ext cx="1191247" cy="35"/>
          </a:xfrm>
          <a:prstGeom prst="straightConnector1">
            <a:avLst/>
          </a:prstGeom>
          <a:ln w="38100">
            <a:solidFill>
              <a:srgbClr val="E2323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82" y="3095613"/>
            <a:ext cx="625101" cy="666774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>
            <a:off x="7370270" y="3429000"/>
            <a:ext cx="1152177" cy="0"/>
          </a:xfrm>
          <a:prstGeom prst="straightConnector1">
            <a:avLst/>
          </a:prstGeom>
          <a:ln w="12700">
            <a:solidFill>
              <a:srgbClr val="E2323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10" y="4647755"/>
            <a:ext cx="1757375" cy="595317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3553905" y="3940196"/>
            <a:ext cx="1263192" cy="895546"/>
          </a:xfrm>
          <a:prstGeom prst="straightConnector1">
            <a:avLst/>
          </a:prstGeom>
          <a:ln w="38100">
            <a:solidFill>
              <a:srgbClr val="E2323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99" y="4459791"/>
            <a:ext cx="1066866" cy="1066866"/>
          </a:xfrm>
          <a:prstGeom prst="rect">
            <a:avLst/>
          </a:prstGeom>
        </p:spPr>
      </p:pic>
      <p:cxnSp>
        <p:nvCxnSpPr>
          <p:cNvPr id="24" name="Gerade Verbindung mit Pfeil 23"/>
          <p:cNvCxnSpPr/>
          <p:nvPr/>
        </p:nvCxnSpPr>
        <p:spPr>
          <a:xfrm>
            <a:off x="7370269" y="4992773"/>
            <a:ext cx="1152177" cy="0"/>
          </a:xfrm>
          <a:prstGeom prst="straightConnector1">
            <a:avLst/>
          </a:prstGeom>
          <a:ln w="12700">
            <a:solidFill>
              <a:srgbClr val="E2323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7343380" y="1710762"/>
            <a:ext cx="1152177" cy="0"/>
          </a:xfrm>
          <a:prstGeom prst="straightConnector1">
            <a:avLst/>
          </a:prstGeom>
          <a:ln w="12700">
            <a:solidFill>
              <a:srgbClr val="E2323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E:\Angular2Buch\workshop\img\logos\bootstrap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158458"/>
            <a:ext cx="2257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0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 Woiwode</dc:creator>
  <cp:lastModifiedBy>Johannes</cp:lastModifiedBy>
  <cp:revision>5</cp:revision>
  <dcterms:created xsi:type="dcterms:W3CDTF">2016-08-21T14:21:18Z</dcterms:created>
  <dcterms:modified xsi:type="dcterms:W3CDTF">2016-09-19T15:14:14Z</dcterms:modified>
</cp:coreProperties>
</file>