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7" r:id="rId2"/>
  </p:sldMasterIdLst>
  <p:notesMasterIdLst>
    <p:notesMasterId r:id="rId4"/>
  </p:notesMasterIdLst>
  <p:handoutMasterIdLst>
    <p:handoutMasterId r:id="rId5"/>
  </p:handoutMasterIdLst>
  <p:sldIdLst>
    <p:sldId id="305" r:id="rId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3D59FF"/>
    <a:srgbClr val="7180D5"/>
    <a:srgbClr val="FFFFFF"/>
    <a:srgbClr val="69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8" autoAdjust="0"/>
    <p:restoredTop sz="94813" autoAdjust="0"/>
  </p:normalViewPr>
  <p:slideViewPr>
    <p:cSldViewPr snapToGrid="0" snapToObjects="1">
      <p:cViewPr>
        <p:scale>
          <a:sx n="170" d="100"/>
          <a:sy n="170" d="100"/>
        </p:scale>
        <p:origin x="-58" y="-58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-2386" y="8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EDC8F-61D7-4A1D-AE51-2FB44CE968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7C00585-049E-427E-9576-756C31DCE494}">
      <dgm:prSet phldrT="[Text]"/>
      <dgm:spPr/>
      <dgm:t>
        <a:bodyPr/>
        <a:lstStyle/>
        <a:p>
          <a:r>
            <a:rPr lang="en-GB" dirty="0" err="1" smtClean="0"/>
            <a:t>Markup</a:t>
          </a:r>
          <a:endParaRPr lang="en-GB" dirty="0"/>
        </a:p>
      </dgm:t>
    </dgm:pt>
    <dgm:pt modelId="{89F23B81-7C2F-41D4-8B13-464ED94164B1}" type="parTrans" cxnId="{AC7937F6-1888-4E9F-B584-BF0E4B8DFC8A}">
      <dgm:prSet/>
      <dgm:spPr/>
      <dgm:t>
        <a:bodyPr/>
        <a:lstStyle/>
        <a:p>
          <a:endParaRPr lang="en-GB"/>
        </a:p>
      </dgm:t>
    </dgm:pt>
    <dgm:pt modelId="{64FC3C47-4121-447A-A9C8-32041D9A387D}" type="sibTrans" cxnId="{AC7937F6-1888-4E9F-B584-BF0E4B8DFC8A}">
      <dgm:prSet/>
      <dgm:spPr/>
      <dgm:t>
        <a:bodyPr/>
        <a:lstStyle/>
        <a:p>
          <a:endParaRPr lang="en-GB"/>
        </a:p>
      </dgm:t>
    </dgm:pt>
    <dgm:pt modelId="{54667608-94AC-4EEF-AA44-05F33C124AC3}">
      <dgm:prSet phldrT="[Text]"/>
      <dgm:spPr/>
      <dgm:t>
        <a:bodyPr/>
        <a:lstStyle/>
        <a:p>
          <a:r>
            <a:rPr lang="en-GB" dirty="0" smtClean="0"/>
            <a:t>Dom Adapter</a:t>
          </a:r>
          <a:endParaRPr lang="en-GB" dirty="0"/>
        </a:p>
      </dgm:t>
    </dgm:pt>
    <dgm:pt modelId="{F4E526AB-75DB-4E6C-8FAE-2ACA43BF5186}" type="parTrans" cxnId="{D6412394-23FB-4598-812E-DC754953C1E9}">
      <dgm:prSet/>
      <dgm:spPr/>
      <dgm:t>
        <a:bodyPr/>
        <a:lstStyle/>
        <a:p>
          <a:endParaRPr lang="en-GB"/>
        </a:p>
      </dgm:t>
    </dgm:pt>
    <dgm:pt modelId="{7F34C0B0-B080-4B59-AC7A-5A59957B77D8}" type="sibTrans" cxnId="{D6412394-23FB-4598-812E-DC754953C1E9}">
      <dgm:prSet/>
      <dgm:spPr/>
      <dgm:t>
        <a:bodyPr/>
        <a:lstStyle/>
        <a:p>
          <a:endParaRPr lang="en-GB"/>
        </a:p>
      </dgm:t>
    </dgm:pt>
    <dgm:pt modelId="{6E73ECAC-8F03-4F16-A7B5-50B6FC5A26E9}">
      <dgm:prSet phldrT="[Text]"/>
      <dgm:spPr/>
      <dgm:t>
        <a:bodyPr/>
        <a:lstStyle/>
        <a:p>
          <a:r>
            <a:rPr lang="en-GB" dirty="0" smtClean="0"/>
            <a:t>Compiler</a:t>
          </a:r>
          <a:endParaRPr lang="en-GB" dirty="0"/>
        </a:p>
      </dgm:t>
    </dgm:pt>
    <dgm:pt modelId="{9198F47B-8D36-4183-8F3D-929DE2FA1C8C}" type="parTrans" cxnId="{D356890D-FEEA-4159-9820-C66E37F4D72C}">
      <dgm:prSet/>
      <dgm:spPr/>
      <dgm:t>
        <a:bodyPr/>
        <a:lstStyle/>
        <a:p>
          <a:endParaRPr lang="en-GB"/>
        </a:p>
      </dgm:t>
    </dgm:pt>
    <dgm:pt modelId="{7E8C9B6F-6838-43D8-B788-2CA25EFB34C8}" type="sibTrans" cxnId="{D356890D-FEEA-4159-9820-C66E37F4D72C}">
      <dgm:prSet/>
      <dgm:spPr/>
      <dgm:t>
        <a:bodyPr/>
        <a:lstStyle/>
        <a:p>
          <a:endParaRPr lang="en-GB"/>
        </a:p>
      </dgm:t>
    </dgm:pt>
    <dgm:pt modelId="{8A24B58D-2278-4523-BBF6-D30F837C4825}">
      <dgm:prSet phldrT="[Text]"/>
      <dgm:spPr/>
      <dgm:t>
        <a:bodyPr/>
        <a:lstStyle/>
        <a:p>
          <a:r>
            <a:rPr lang="en-GB" dirty="0" smtClean="0"/>
            <a:t>Proto Views</a:t>
          </a:r>
          <a:endParaRPr lang="en-GB" dirty="0"/>
        </a:p>
      </dgm:t>
    </dgm:pt>
    <dgm:pt modelId="{BA1C3203-7021-4BE7-97F2-83665E622E15}" type="parTrans" cxnId="{ADBF99C1-8549-4715-A9D4-64037DFF121F}">
      <dgm:prSet/>
      <dgm:spPr/>
      <dgm:t>
        <a:bodyPr/>
        <a:lstStyle/>
        <a:p>
          <a:endParaRPr lang="en-US"/>
        </a:p>
      </dgm:t>
    </dgm:pt>
    <dgm:pt modelId="{1E09D04E-F03C-466B-A1BF-6A94D18BAE7A}" type="sibTrans" cxnId="{ADBF99C1-8549-4715-A9D4-64037DFF121F}">
      <dgm:prSet/>
      <dgm:spPr/>
      <dgm:t>
        <a:bodyPr/>
        <a:lstStyle/>
        <a:p>
          <a:endParaRPr lang="en-GB"/>
        </a:p>
      </dgm:t>
    </dgm:pt>
    <dgm:pt modelId="{D4A9A338-CEF2-4540-8FF2-1BAB208C91C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 smtClean="0"/>
            <a:t>Renderer</a:t>
          </a:r>
        </a:p>
      </dgm:t>
    </dgm:pt>
    <dgm:pt modelId="{CBA8F0A2-E8AB-4822-867D-F3A5336C809E}" type="parTrans" cxnId="{2D164CC2-DA13-40C1-9ED7-59BE3C85DE17}">
      <dgm:prSet/>
      <dgm:spPr/>
      <dgm:t>
        <a:bodyPr/>
        <a:lstStyle/>
        <a:p>
          <a:endParaRPr lang="en-US"/>
        </a:p>
      </dgm:t>
    </dgm:pt>
    <dgm:pt modelId="{AAED72F4-B613-4E61-9A5C-54CE7FFCC6B4}" type="sibTrans" cxnId="{2D164CC2-DA13-40C1-9ED7-59BE3C85DE17}">
      <dgm:prSet/>
      <dgm:spPr>
        <a:solidFill>
          <a:schemeClr val="accent5"/>
        </a:solidFill>
      </dgm:spPr>
      <dgm:t>
        <a:bodyPr/>
        <a:lstStyle/>
        <a:p>
          <a:endParaRPr lang="en-GB"/>
        </a:p>
      </dgm:t>
    </dgm:pt>
    <dgm:pt modelId="{4D31F7EC-F4B0-4F3E-BE76-B591C325BAE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 smtClean="0"/>
            <a:t>Visual Tree</a:t>
          </a:r>
          <a:endParaRPr lang="en-GB" dirty="0"/>
        </a:p>
      </dgm:t>
    </dgm:pt>
    <dgm:pt modelId="{63DA4D9E-E4E2-4126-AA6D-1DECDDAC36D1}" type="parTrans" cxnId="{2E55095C-64BA-47DF-B913-F004BD812AA4}">
      <dgm:prSet/>
      <dgm:spPr/>
      <dgm:t>
        <a:bodyPr/>
        <a:lstStyle/>
        <a:p>
          <a:endParaRPr lang="en-US"/>
        </a:p>
      </dgm:t>
    </dgm:pt>
    <dgm:pt modelId="{4F9F648F-B335-461B-A76A-346D899FBF3E}" type="sibTrans" cxnId="{2E55095C-64BA-47DF-B913-F004BD812AA4}">
      <dgm:prSet/>
      <dgm:spPr/>
      <dgm:t>
        <a:bodyPr/>
        <a:lstStyle/>
        <a:p>
          <a:endParaRPr lang="en-US"/>
        </a:p>
      </dgm:t>
    </dgm:pt>
    <dgm:pt modelId="{94A6C5F5-6103-47CB-951D-11B0C7218B38}" type="pres">
      <dgm:prSet presAssocID="{2F0EDC8F-61D7-4A1D-AE51-2FB44CE96894}" presName="Name0" presStyleCnt="0">
        <dgm:presLayoutVars>
          <dgm:dir/>
          <dgm:resizeHandles val="exact"/>
        </dgm:presLayoutVars>
      </dgm:prSet>
      <dgm:spPr/>
    </dgm:pt>
    <dgm:pt modelId="{DFC7C959-4C3F-4C30-9066-60D4F435A44E}" type="pres">
      <dgm:prSet presAssocID="{27C00585-049E-427E-9576-756C31DCE49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F58AA-BA31-4154-819D-95061BB43BFE}" type="pres">
      <dgm:prSet presAssocID="{64FC3C47-4121-447A-A9C8-32041D9A387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0FEB79EA-1F1C-4F56-BB72-3DC0A79BCB6F}" type="pres">
      <dgm:prSet presAssocID="{64FC3C47-4121-447A-A9C8-32041D9A387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1CD28BF-F4E7-41E5-915E-F4A1C2C136B0}" type="pres">
      <dgm:prSet presAssocID="{54667608-94AC-4EEF-AA44-05F33C124AC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4906A7-847A-47AC-9389-EF447A86751C}" type="pres">
      <dgm:prSet presAssocID="{7F34C0B0-B080-4B59-AC7A-5A59957B77D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98F731EA-9E2E-40FC-AF36-680FC6AAA8BA}" type="pres">
      <dgm:prSet presAssocID="{7F34C0B0-B080-4B59-AC7A-5A59957B77D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55602-334E-4CA5-B681-EB5A11A3C00A}" type="pres">
      <dgm:prSet presAssocID="{6E73ECAC-8F03-4F16-A7B5-50B6FC5A26E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F0917-19B5-43E6-BFB8-07ADEE53E76F}" type="pres">
      <dgm:prSet presAssocID="{7E8C9B6F-6838-43D8-B788-2CA25EFB34C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FF37511-4AAA-49A5-984C-CF343B213CEA}" type="pres">
      <dgm:prSet presAssocID="{7E8C9B6F-6838-43D8-B788-2CA25EFB34C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6CB76E4-47F2-4F85-A93C-6D57C93773EF}" type="pres">
      <dgm:prSet presAssocID="{8A24B58D-2278-4523-BBF6-D30F837C482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9C4DE-631B-45A0-8140-D99985454E43}" type="pres">
      <dgm:prSet presAssocID="{1E09D04E-F03C-466B-A1BF-6A94D18BAE7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85BBA8E3-A713-4D1F-BC6B-BE1696BF2A31}" type="pres">
      <dgm:prSet presAssocID="{1E09D04E-F03C-466B-A1BF-6A94D18BAE7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8FA53A5-A76D-45FC-B398-143959A4AF61}" type="pres">
      <dgm:prSet presAssocID="{D4A9A338-CEF2-4540-8FF2-1BAB208C91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2FBD9-1D5C-449E-92B4-A2F219F82E40}" type="pres">
      <dgm:prSet presAssocID="{AAED72F4-B613-4E61-9A5C-54CE7FFCC6B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E62DE8BC-4C3B-4CD5-BC85-9CCB790051E2}" type="pres">
      <dgm:prSet presAssocID="{AAED72F4-B613-4E61-9A5C-54CE7FFCC6B4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0A688E0-46D1-43DC-AEDE-52446075FEBA}" type="pres">
      <dgm:prSet presAssocID="{4D31F7EC-F4B0-4F3E-BE76-B591C325BAE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45A1C6-0608-9E46-A6E7-EAC6B8CFC5FD}" type="presOf" srcId="{1E09D04E-F03C-466B-A1BF-6A94D18BAE7A}" destId="{85BBA8E3-A713-4D1F-BC6B-BE1696BF2A31}" srcOrd="1" destOrd="0" presId="urn:microsoft.com/office/officeart/2005/8/layout/process1"/>
    <dgm:cxn modelId="{24F5A5C6-9E81-6842-9F8D-172DDCCBBEAF}" type="presOf" srcId="{2F0EDC8F-61D7-4A1D-AE51-2FB44CE96894}" destId="{94A6C5F5-6103-47CB-951D-11B0C7218B38}" srcOrd="0" destOrd="0" presId="urn:microsoft.com/office/officeart/2005/8/layout/process1"/>
    <dgm:cxn modelId="{D6412394-23FB-4598-812E-DC754953C1E9}" srcId="{2F0EDC8F-61D7-4A1D-AE51-2FB44CE96894}" destId="{54667608-94AC-4EEF-AA44-05F33C124AC3}" srcOrd="1" destOrd="0" parTransId="{F4E526AB-75DB-4E6C-8FAE-2ACA43BF5186}" sibTransId="{7F34C0B0-B080-4B59-AC7A-5A59957B77D8}"/>
    <dgm:cxn modelId="{CDF759BC-FC49-1B45-B32A-6C4F6557F288}" type="presOf" srcId="{64FC3C47-4121-447A-A9C8-32041D9A387D}" destId="{649F58AA-BA31-4154-819D-95061BB43BFE}" srcOrd="0" destOrd="0" presId="urn:microsoft.com/office/officeart/2005/8/layout/process1"/>
    <dgm:cxn modelId="{2E55095C-64BA-47DF-B913-F004BD812AA4}" srcId="{2F0EDC8F-61D7-4A1D-AE51-2FB44CE96894}" destId="{4D31F7EC-F4B0-4F3E-BE76-B591C325BAEF}" srcOrd="5" destOrd="0" parTransId="{63DA4D9E-E4E2-4126-AA6D-1DECDDAC36D1}" sibTransId="{4F9F648F-B335-461B-A76A-346D899FBF3E}"/>
    <dgm:cxn modelId="{8C52C370-F56B-3942-8577-8A0FF83D6C1D}" type="presOf" srcId="{7E8C9B6F-6838-43D8-B788-2CA25EFB34C8}" destId="{8B1F0917-19B5-43E6-BFB8-07ADEE53E76F}" srcOrd="0" destOrd="0" presId="urn:microsoft.com/office/officeart/2005/8/layout/process1"/>
    <dgm:cxn modelId="{46DDD8F5-2F12-1F45-A7FF-786D6D67589F}" type="presOf" srcId="{8A24B58D-2278-4523-BBF6-D30F837C4825}" destId="{E6CB76E4-47F2-4F85-A93C-6D57C93773EF}" srcOrd="0" destOrd="0" presId="urn:microsoft.com/office/officeart/2005/8/layout/process1"/>
    <dgm:cxn modelId="{EF2A53C6-80FF-804F-87D6-9CBFCDDEF58A}" type="presOf" srcId="{4D31F7EC-F4B0-4F3E-BE76-B591C325BAEF}" destId="{C0A688E0-46D1-43DC-AEDE-52446075FEBA}" srcOrd="0" destOrd="0" presId="urn:microsoft.com/office/officeart/2005/8/layout/process1"/>
    <dgm:cxn modelId="{D6159AE1-0100-2B4C-A6C0-6B857E694CFC}" type="presOf" srcId="{64FC3C47-4121-447A-A9C8-32041D9A387D}" destId="{0FEB79EA-1F1C-4F56-BB72-3DC0A79BCB6F}" srcOrd="1" destOrd="0" presId="urn:microsoft.com/office/officeart/2005/8/layout/process1"/>
    <dgm:cxn modelId="{EF704C7C-A364-9041-9499-D9809967253A}" type="presOf" srcId="{AAED72F4-B613-4E61-9A5C-54CE7FFCC6B4}" destId="{E62DE8BC-4C3B-4CD5-BC85-9CCB790051E2}" srcOrd="1" destOrd="0" presId="urn:microsoft.com/office/officeart/2005/8/layout/process1"/>
    <dgm:cxn modelId="{CEC03560-3E5E-3C4F-9E4B-E1BDBB0D2862}" type="presOf" srcId="{AAED72F4-B613-4E61-9A5C-54CE7FFCC6B4}" destId="{7BA2FBD9-1D5C-449E-92B4-A2F219F82E40}" srcOrd="0" destOrd="0" presId="urn:microsoft.com/office/officeart/2005/8/layout/process1"/>
    <dgm:cxn modelId="{AC7937F6-1888-4E9F-B584-BF0E4B8DFC8A}" srcId="{2F0EDC8F-61D7-4A1D-AE51-2FB44CE96894}" destId="{27C00585-049E-427E-9576-756C31DCE494}" srcOrd="0" destOrd="0" parTransId="{89F23B81-7C2F-41D4-8B13-464ED94164B1}" sibTransId="{64FC3C47-4121-447A-A9C8-32041D9A387D}"/>
    <dgm:cxn modelId="{5E489838-8150-594A-BC35-10392E1BDBA1}" type="presOf" srcId="{7F34C0B0-B080-4B59-AC7A-5A59957B77D8}" destId="{C84906A7-847A-47AC-9389-EF447A86751C}" srcOrd="0" destOrd="0" presId="urn:microsoft.com/office/officeart/2005/8/layout/process1"/>
    <dgm:cxn modelId="{4D19B985-74FD-5542-9EE7-719418ABA47E}" type="presOf" srcId="{6E73ECAC-8F03-4F16-A7B5-50B6FC5A26E9}" destId="{DF255602-334E-4CA5-B681-EB5A11A3C00A}" srcOrd="0" destOrd="0" presId="urn:microsoft.com/office/officeart/2005/8/layout/process1"/>
    <dgm:cxn modelId="{84634459-BBEC-234E-96DC-5BC9C05E47E1}" type="presOf" srcId="{7E8C9B6F-6838-43D8-B788-2CA25EFB34C8}" destId="{FFF37511-4AAA-49A5-984C-CF343B213CEA}" srcOrd="1" destOrd="0" presId="urn:microsoft.com/office/officeart/2005/8/layout/process1"/>
    <dgm:cxn modelId="{B2AFC110-4FC9-4244-9ED4-B3DFB972C107}" type="presOf" srcId="{54667608-94AC-4EEF-AA44-05F33C124AC3}" destId="{71CD28BF-F4E7-41E5-915E-F4A1C2C136B0}" srcOrd="0" destOrd="0" presId="urn:microsoft.com/office/officeart/2005/8/layout/process1"/>
    <dgm:cxn modelId="{3F2DABDB-B920-5342-A344-F56061D9C179}" type="presOf" srcId="{D4A9A338-CEF2-4540-8FF2-1BAB208C91C9}" destId="{58FA53A5-A76D-45FC-B398-143959A4AF61}" srcOrd="0" destOrd="0" presId="urn:microsoft.com/office/officeart/2005/8/layout/process1"/>
    <dgm:cxn modelId="{2D164CC2-DA13-40C1-9ED7-59BE3C85DE17}" srcId="{2F0EDC8F-61D7-4A1D-AE51-2FB44CE96894}" destId="{D4A9A338-CEF2-4540-8FF2-1BAB208C91C9}" srcOrd="4" destOrd="0" parTransId="{CBA8F0A2-E8AB-4822-867D-F3A5336C809E}" sibTransId="{AAED72F4-B613-4E61-9A5C-54CE7FFCC6B4}"/>
    <dgm:cxn modelId="{D019E26D-A55C-3546-A595-D0F1EFAD4497}" type="presOf" srcId="{1E09D04E-F03C-466B-A1BF-6A94D18BAE7A}" destId="{CC19C4DE-631B-45A0-8140-D99985454E43}" srcOrd="0" destOrd="0" presId="urn:microsoft.com/office/officeart/2005/8/layout/process1"/>
    <dgm:cxn modelId="{D356890D-FEEA-4159-9820-C66E37F4D72C}" srcId="{2F0EDC8F-61D7-4A1D-AE51-2FB44CE96894}" destId="{6E73ECAC-8F03-4F16-A7B5-50B6FC5A26E9}" srcOrd="2" destOrd="0" parTransId="{9198F47B-8D36-4183-8F3D-929DE2FA1C8C}" sibTransId="{7E8C9B6F-6838-43D8-B788-2CA25EFB34C8}"/>
    <dgm:cxn modelId="{0DF0F68C-68E6-5648-9B73-2326BA30F22F}" type="presOf" srcId="{7F34C0B0-B080-4B59-AC7A-5A59957B77D8}" destId="{98F731EA-9E2E-40FC-AF36-680FC6AAA8BA}" srcOrd="1" destOrd="0" presId="urn:microsoft.com/office/officeart/2005/8/layout/process1"/>
    <dgm:cxn modelId="{AADF7BBE-ACB2-6944-9981-8BA64A812D8A}" type="presOf" srcId="{27C00585-049E-427E-9576-756C31DCE494}" destId="{DFC7C959-4C3F-4C30-9066-60D4F435A44E}" srcOrd="0" destOrd="0" presId="urn:microsoft.com/office/officeart/2005/8/layout/process1"/>
    <dgm:cxn modelId="{ADBF99C1-8549-4715-A9D4-64037DFF121F}" srcId="{2F0EDC8F-61D7-4A1D-AE51-2FB44CE96894}" destId="{8A24B58D-2278-4523-BBF6-D30F837C4825}" srcOrd="3" destOrd="0" parTransId="{BA1C3203-7021-4BE7-97F2-83665E622E15}" sibTransId="{1E09D04E-F03C-466B-A1BF-6A94D18BAE7A}"/>
    <dgm:cxn modelId="{FE130208-01EB-D24A-BD53-7C6ECD6AA7C7}" type="presParOf" srcId="{94A6C5F5-6103-47CB-951D-11B0C7218B38}" destId="{DFC7C959-4C3F-4C30-9066-60D4F435A44E}" srcOrd="0" destOrd="0" presId="urn:microsoft.com/office/officeart/2005/8/layout/process1"/>
    <dgm:cxn modelId="{B9330BE6-594B-4344-8889-611AD5BC3013}" type="presParOf" srcId="{94A6C5F5-6103-47CB-951D-11B0C7218B38}" destId="{649F58AA-BA31-4154-819D-95061BB43BFE}" srcOrd="1" destOrd="0" presId="urn:microsoft.com/office/officeart/2005/8/layout/process1"/>
    <dgm:cxn modelId="{7F454596-9EA8-4948-9D5B-1F6F057AA99C}" type="presParOf" srcId="{649F58AA-BA31-4154-819D-95061BB43BFE}" destId="{0FEB79EA-1F1C-4F56-BB72-3DC0A79BCB6F}" srcOrd="0" destOrd="0" presId="urn:microsoft.com/office/officeart/2005/8/layout/process1"/>
    <dgm:cxn modelId="{9F179943-E023-ED4F-8976-46B791C2870E}" type="presParOf" srcId="{94A6C5F5-6103-47CB-951D-11B0C7218B38}" destId="{71CD28BF-F4E7-41E5-915E-F4A1C2C136B0}" srcOrd="2" destOrd="0" presId="urn:microsoft.com/office/officeart/2005/8/layout/process1"/>
    <dgm:cxn modelId="{56F9E934-7581-BE4E-A43B-265AD7B98DFC}" type="presParOf" srcId="{94A6C5F5-6103-47CB-951D-11B0C7218B38}" destId="{C84906A7-847A-47AC-9389-EF447A86751C}" srcOrd="3" destOrd="0" presId="urn:microsoft.com/office/officeart/2005/8/layout/process1"/>
    <dgm:cxn modelId="{E668A204-010B-5C4F-8ABA-2DB2ED98F3A3}" type="presParOf" srcId="{C84906A7-847A-47AC-9389-EF447A86751C}" destId="{98F731EA-9E2E-40FC-AF36-680FC6AAA8BA}" srcOrd="0" destOrd="0" presId="urn:microsoft.com/office/officeart/2005/8/layout/process1"/>
    <dgm:cxn modelId="{C0AE1EB8-6168-8349-8FE3-ED806BACC609}" type="presParOf" srcId="{94A6C5F5-6103-47CB-951D-11B0C7218B38}" destId="{DF255602-334E-4CA5-B681-EB5A11A3C00A}" srcOrd="4" destOrd="0" presId="urn:microsoft.com/office/officeart/2005/8/layout/process1"/>
    <dgm:cxn modelId="{3CBC9619-ACC0-4946-92FD-63A984C7B85F}" type="presParOf" srcId="{94A6C5F5-6103-47CB-951D-11B0C7218B38}" destId="{8B1F0917-19B5-43E6-BFB8-07ADEE53E76F}" srcOrd="5" destOrd="0" presId="urn:microsoft.com/office/officeart/2005/8/layout/process1"/>
    <dgm:cxn modelId="{A95541D6-69FB-524F-86CC-C40984A22890}" type="presParOf" srcId="{8B1F0917-19B5-43E6-BFB8-07ADEE53E76F}" destId="{FFF37511-4AAA-49A5-984C-CF343B213CEA}" srcOrd="0" destOrd="0" presId="urn:microsoft.com/office/officeart/2005/8/layout/process1"/>
    <dgm:cxn modelId="{CB602B97-DF4A-144D-A22B-B44A641C323B}" type="presParOf" srcId="{94A6C5F5-6103-47CB-951D-11B0C7218B38}" destId="{E6CB76E4-47F2-4F85-A93C-6D57C93773EF}" srcOrd="6" destOrd="0" presId="urn:microsoft.com/office/officeart/2005/8/layout/process1"/>
    <dgm:cxn modelId="{E1CB7B5A-2117-2047-9227-2CF89FAA13BC}" type="presParOf" srcId="{94A6C5F5-6103-47CB-951D-11B0C7218B38}" destId="{CC19C4DE-631B-45A0-8140-D99985454E43}" srcOrd="7" destOrd="0" presId="urn:microsoft.com/office/officeart/2005/8/layout/process1"/>
    <dgm:cxn modelId="{F44EB05E-7B51-AD41-B9AD-1D8FD15E6C30}" type="presParOf" srcId="{CC19C4DE-631B-45A0-8140-D99985454E43}" destId="{85BBA8E3-A713-4D1F-BC6B-BE1696BF2A31}" srcOrd="0" destOrd="0" presId="urn:microsoft.com/office/officeart/2005/8/layout/process1"/>
    <dgm:cxn modelId="{522DE1DA-2E49-554D-9DB1-F71305A8C9E9}" type="presParOf" srcId="{94A6C5F5-6103-47CB-951D-11B0C7218B38}" destId="{58FA53A5-A76D-45FC-B398-143959A4AF61}" srcOrd="8" destOrd="0" presId="urn:microsoft.com/office/officeart/2005/8/layout/process1"/>
    <dgm:cxn modelId="{F690E7A6-DC82-6142-ADB2-3C4EC849690F}" type="presParOf" srcId="{94A6C5F5-6103-47CB-951D-11B0C7218B38}" destId="{7BA2FBD9-1D5C-449E-92B4-A2F219F82E40}" srcOrd="9" destOrd="0" presId="urn:microsoft.com/office/officeart/2005/8/layout/process1"/>
    <dgm:cxn modelId="{C05E2834-0BD1-4249-8DFC-F8C9CD574EB1}" type="presParOf" srcId="{7BA2FBD9-1D5C-449E-92B4-A2F219F82E40}" destId="{E62DE8BC-4C3B-4CD5-BC85-9CCB790051E2}" srcOrd="0" destOrd="0" presId="urn:microsoft.com/office/officeart/2005/8/layout/process1"/>
    <dgm:cxn modelId="{B042682F-6833-344D-922E-486FD3A510F7}" type="presParOf" srcId="{94A6C5F5-6103-47CB-951D-11B0C7218B38}" destId="{C0A688E0-46D1-43DC-AEDE-52446075FEB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0EDC8F-61D7-4A1D-AE51-2FB44CE968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7C00585-049E-427E-9576-756C31DCE494}">
      <dgm:prSet phldrT="[Text]"/>
      <dgm:spPr/>
      <dgm:t>
        <a:bodyPr/>
        <a:lstStyle/>
        <a:p>
          <a:r>
            <a:rPr lang="en-GB" dirty="0" smtClean="0"/>
            <a:t>HTML</a:t>
          </a:r>
          <a:endParaRPr lang="en-GB" dirty="0"/>
        </a:p>
      </dgm:t>
    </dgm:pt>
    <dgm:pt modelId="{89F23B81-7C2F-41D4-8B13-464ED94164B1}" type="parTrans" cxnId="{AC7937F6-1888-4E9F-B584-BF0E4B8DFC8A}">
      <dgm:prSet/>
      <dgm:spPr/>
      <dgm:t>
        <a:bodyPr/>
        <a:lstStyle/>
        <a:p>
          <a:endParaRPr lang="en-GB"/>
        </a:p>
      </dgm:t>
    </dgm:pt>
    <dgm:pt modelId="{64FC3C47-4121-447A-A9C8-32041D9A387D}" type="sibTrans" cxnId="{AC7937F6-1888-4E9F-B584-BF0E4B8DFC8A}">
      <dgm:prSet/>
      <dgm:spPr/>
      <dgm:t>
        <a:bodyPr/>
        <a:lstStyle/>
        <a:p>
          <a:endParaRPr lang="en-GB"/>
        </a:p>
      </dgm:t>
    </dgm:pt>
    <dgm:pt modelId="{54667608-94AC-4EEF-AA44-05F33C124AC3}">
      <dgm:prSet phldrT="[Text]"/>
      <dgm:spPr/>
      <dgm:t>
        <a:bodyPr/>
        <a:lstStyle/>
        <a:p>
          <a:r>
            <a:rPr lang="en-GB" dirty="0" smtClean="0"/>
            <a:t>Parse5</a:t>
          </a:r>
        </a:p>
      </dgm:t>
    </dgm:pt>
    <dgm:pt modelId="{F4E526AB-75DB-4E6C-8FAE-2ACA43BF5186}" type="parTrans" cxnId="{D6412394-23FB-4598-812E-DC754953C1E9}">
      <dgm:prSet/>
      <dgm:spPr/>
      <dgm:t>
        <a:bodyPr/>
        <a:lstStyle/>
        <a:p>
          <a:endParaRPr lang="en-GB"/>
        </a:p>
      </dgm:t>
    </dgm:pt>
    <dgm:pt modelId="{7F34C0B0-B080-4B59-AC7A-5A59957B77D8}" type="sibTrans" cxnId="{D6412394-23FB-4598-812E-DC754953C1E9}">
      <dgm:prSet/>
      <dgm:spPr/>
      <dgm:t>
        <a:bodyPr/>
        <a:lstStyle/>
        <a:p>
          <a:endParaRPr lang="en-GB"/>
        </a:p>
      </dgm:t>
    </dgm:pt>
    <dgm:pt modelId="{6E73ECAC-8F03-4F16-A7B5-50B6FC5A26E9}">
      <dgm:prSet phldrT="[Text]"/>
      <dgm:spPr/>
      <dgm:t>
        <a:bodyPr/>
        <a:lstStyle/>
        <a:p>
          <a:r>
            <a:rPr lang="en-GB" dirty="0" smtClean="0"/>
            <a:t>Compiler</a:t>
          </a:r>
          <a:endParaRPr lang="en-GB" dirty="0"/>
        </a:p>
      </dgm:t>
    </dgm:pt>
    <dgm:pt modelId="{9198F47B-8D36-4183-8F3D-929DE2FA1C8C}" type="parTrans" cxnId="{D356890D-FEEA-4159-9820-C66E37F4D72C}">
      <dgm:prSet/>
      <dgm:spPr/>
      <dgm:t>
        <a:bodyPr/>
        <a:lstStyle/>
        <a:p>
          <a:endParaRPr lang="en-GB"/>
        </a:p>
      </dgm:t>
    </dgm:pt>
    <dgm:pt modelId="{7E8C9B6F-6838-43D8-B788-2CA25EFB34C8}" type="sibTrans" cxnId="{D356890D-FEEA-4159-9820-C66E37F4D72C}">
      <dgm:prSet/>
      <dgm:spPr/>
      <dgm:t>
        <a:bodyPr/>
        <a:lstStyle/>
        <a:p>
          <a:endParaRPr lang="en-GB"/>
        </a:p>
      </dgm:t>
    </dgm:pt>
    <dgm:pt modelId="{8A24B58D-2278-4523-BBF6-D30F837C4825}">
      <dgm:prSet phldrT="[Text]"/>
      <dgm:spPr/>
      <dgm:t>
        <a:bodyPr/>
        <a:lstStyle/>
        <a:p>
          <a:r>
            <a:rPr lang="en-GB" dirty="0" smtClean="0"/>
            <a:t>Proto</a:t>
          </a:r>
        </a:p>
        <a:p>
          <a:r>
            <a:rPr lang="en-GB" dirty="0" smtClean="0"/>
            <a:t>Views</a:t>
          </a:r>
          <a:endParaRPr lang="en-GB" dirty="0"/>
        </a:p>
      </dgm:t>
    </dgm:pt>
    <dgm:pt modelId="{BA1C3203-7021-4BE7-97F2-83665E622E15}" type="parTrans" cxnId="{ADBF99C1-8549-4715-A9D4-64037DFF121F}">
      <dgm:prSet/>
      <dgm:spPr/>
      <dgm:t>
        <a:bodyPr/>
        <a:lstStyle/>
        <a:p>
          <a:endParaRPr lang="en-US"/>
        </a:p>
      </dgm:t>
    </dgm:pt>
    <dgm:pt modelId="{1E09D04E-F03C-466B-A1BF-6A94D18BAE7A}" type="sibTrans" cxnId="{ADBF99C1-8549-4715-A9D4-64037DFF121F}">
      <dgm:prSet/>
      <dgm:spPr/>
      <dgm:t>
        <a:bodyPr/>
        <a:lstStyle/>
        <a:p>
          <a:endParaRPr lang="en-GB"/>
        </a:p>
      </dgm:t>
    </dgm:pt>
    <dgm:pt modelId="{D4A9A338-CEF2-4540-8FF2-1BAB208C91C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 smtClean="0"/>
            <a:t>NativeScript Renderer</a:t>
          </a:r>
        </a:p>
      </dgm:t>
    </dgm:pt>
    <dgm:pt modelId="{CBA8F0A2-E8AB-4822-867D-F3A5336C809E}" type="parTrans" cxnId="{2D164CC2-DA13-40C1-9ED7-59BE3C85DE17}">
      <dgm:prSet/>
      <dgm:spPr/>
      <dgm:t>
        <a:bodyPr/>
        <a:lstStyle/>
        <a:p>
          <a:endParaRPr lang="en-US"/>
        </a:p>
      </dgm:t>
    </dgm:pt>
    <dgm:pt modelId="{AAED72F4-B613-4E61-9A5C-54CE7FFCC6B4}" type="sibTrans" cxnId="{2D164CC2-DA13-40C1-9ED7-59BE3C85DE17}">
      <dgm:prSet/>
      <dgm:spPr>
        <a:solidFill>
          <a:schemeClr val="accent5"/>
        </a:solidFill>
      </dgm:spPr>
      <dgm:t>
        <a:bodyPr/>
        <a:lstStyle/>
        <a:p>
          <a:endParaRPr lang="en-GB"/>
        </a:p>
      </dgm:t>
    </dgm:pt>
    <dgm:pt modelId="{4D31F7EC-F4B0-4F3E-BE76-B591C325BAE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 smtClean="0"/>
            <a:t>Native</a:t>
          </a:r>
        </a:p>
        <a:p>
          <a:r>
            <a:rPr lang="en-GB" dirty="0" smtClean="0"/>
            <a:t>Visual Tree</a:t>
          </a:r>
          <a:endParaRPr lang="en-GB" dirty="0"/>
        </a:p>
      </dgm:t>
    </dgm:pt>
    <dgm:pt modelId="{63DA4D9E-E4E2-4126-AA6D-1DECDDAC36D1}" type="parTrans" cxnId="{2E55095C-64BA-47DF-B913-F004BD812AA4}">
      <dgm:prSet/>
      <dgm:spPr/>
      <dgm:t>
        <a:bodyPr/>
        <a:lstStyle/>
        <a:p>
          <a:endParaRPr lang="en-US"/>
        </a:p>
      </dgm:t>
    </dgm:pt>
    <dgm:pt modelId="{4F9F648F-B335-461B-A76A-346D899FBF3E}" type="sibTrans" cxnId="{2E55095C-64BA-47DF-B913-F004BD812AA4}">
      <dgm:prSet/>
      <dgm:spPr/>
      <dgm:t>
        <a:bodyPr/>
        <a:lstStyle/>
        <a:p>
          <a:endParaRPr lang="en-US"/>
        </a:p>
      </dgm:t>
    </dgm:pt>
    <dgm:pt modelId="{94A6C5F5-6103-47CB-951D-11B0C7218B38}" type="pres">
      <dgm:prSet presAssocID="{2F0EDC8F-61D7-4A1D-AE51-2FB44CE96894}" presName="Name0" presStyleCnt="0">
        <dgm:presLayoutVars>
          <dgm:dir/>
          <dgm:resizeHandles val="exact"/>
        </dgm:presLayoutVars>
      </dgm:prSet>
      <dgm:spPr/>
    </dgm:pt>
    <dgm:pt modelId="{DFC7C959-4C3F-4C30-9066-60D4F435A44E}" type="pres">
      <dgm:prSet presAssocID="{27C00585-049E-427E-9576-756C31DCE494}" presName="node" presStyleLbl="node1" presStyleIdx="0" presStyleCnt="6" custLinFactY="-100000" custLinFactNeighborX="3055" custLinFactNeighborY="-171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F58AA-BA31-4154-819D-95061BB43BFE}" type="pres">
      <dgm:prSet presAssocID="{64FC3C47-4121-447A-A9C8-32041D9A387D}" presName="sibTrans" presStyleLbl="sibTrans2D1" presStyleIdx="0" presStyleCnt="5" custLinFactNeighborX="26734" custLinFactNeighborY="20831"/>
      <dgm:spPr/>
      <dgm:t>
        <a:bodyPr/>
        <a:lstStyle/>
        <a:p>
          <a:endParaRPr lang="en-US"/>
        </a:p>
      </dgm:t>
    </dgm:pt>
    <dgm:pt modelId="{0FEB79EA-1F1C-4F56-BB72-3DC0A79BCB6F}" type="pres">
      <dgm:prSet presAssocID="{64FC3C47-4121-447A-A9C8-32041D9A387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1CD28BF-F4E7-41E5-915E-F4A1C2C136B0}" type="pres">
      <dgm:prSet presAssocID="{54667608-94AC-4EEF-AA44-05F33C124AC3}" presName="node" presStyleLbl="node1" presStyleIdx="1" presStyleCnt="6" custLinFactY="-100000" custLinFactNeighborX="4533" custLinFactNeighborY="-17131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4906A7-847A-47AC-9389-EF447A86751C}" type="pres">
      <dgm:prSet presAssocID="{7F34C0B0-B080-4B59-AC7A-5A59957B77D8}" presName="sibTrans" presStyleLbl="sibTrans2D1" presStyleIdx="1" presStyleCnt="5" custLinFactNeighborX="25421" custLinFactNeighborY="22585"/>
      <dgm:spPr/>
      <dgm:t>
        <a:bodyPr/>
        <a:lstStyle/>
        <a:p>
          <a:endParaRPr lang="en-US"/>
        </a:p>
      </dgm:t>
    </dgm:pt>
    <dgm:pt modelId="{98F731EA-9E2E-40FC-AF36-680FC6AAA8BA}" type="pres">
      <dgm:prSet presAssocID="{7F34C0B0-B080-4B59-AC7A-5A59957B77D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55602-334E-4CA5-B681-EB5A11A3C00A}" type="pres">
      <dgm:prSet presAssocID="{6E73ECAC-8F03-4F16-A7B5-50B6FC5A26E9}" presName="node" presStyleLbl="node1" presStyleIdx="2" presStyleCnt="6" custLinFactY="-100000" custLinFactNeighborX="5738" custLinFactNeighborY="-171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F0917-19B5-43E6-BFB8-07ADEE53E76F}" type="pres">
      <dgm:prSet presAssocID="{7E8C9B6F-6838-43D8-B788-2CA25EFB34C8}" presName="sibTrans" presStyleLbl="sibTrans2D1" presStyleIdx="2" presStyleCnt="5" custLinFactNeighborX="24872" custLinFactNeighborY="21398"/>
      <dgm:spPr/>
      <dgm:t>
        <a:bodyPr/>
        <a:lstStyle/>
        <a:p>
          <a:endParaRPr lang="en-US"/>
        </a:p>
      </dgm:t>
    </dgm:pt>
    <dgm:pt modelId="{FFF37511-4AAA-49A5-984C-CF343B213CEA}" type="pres">
      <dgm:prSet presAssocID="{7E8C9B6F-6838-43D8-B788-2CA25EFB34C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6CB76E4-47F2-4F85-A93C-6D57C93773EF}" type="pres">
      <dgm:prSet presAssocID="{8A24B58D-2278-4523-BBF6-D30F837C4825}" presName="node" presStyleLbl="node1" presStyleIdx="3" presStyleCnt="6" custLinFactY="-100000" custLinFactNeighborX="4348" custLinFactNeighborY="-1703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9C4DE-631B-45A0-8140-D99985454E43}" type="pres">
      <dgm:prSet presAssocID="{1E09D04E-F03C-466B-A1BF-6A94D18BAE7A}" presName="sibTrans" presStyleLbl="sibTrans2D1" presStyleIdx="3" presStyleCnt="5" custLinFactNeighborX="24210" custLinFactNeighborY="24995"/>
      <dgm:spPr/>
      <dgm:t>
        <a:bodyPr/>
        <a:lstStyle/>
        <a:p>
          <a:endParaRPr lang="en-US"/>
        </a:p>
      </dgm:t>
    </dgm:pt>
    <dgm:pt modelId="{85BBA8E3-A713-4D1F-BC6B-BE1696BF2A31}" type="pres">
      <dgm:prSet presAssocID="{1E09D04E-F03C-466B-A1BF-6A94D18BAE7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8FA53A5-A76D-45FC-B398-143959A4AF61}" type="pres">
      <dgm:prSet presAssocID="{D4A9A338-CEF2-4540-8FF2-1BAB208C91C9}" presName="node" presStyleLbl="node1" presStyleIdx="4" presStyleCnt="6" custLinFactY="-100000" custLinFactNeighborX="3328" custLinFactNeighborY="-171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2FBD9-1D5C-449E-92B4-A2F219F82E40}" type="pres">
      <dgm:prSet presAssocID="{AAED72F4-B613-4E61-9A5C-54CE7FFCC6B4}" presName="sibTrans" presStyleLbl="sibTrans2D1" presStyleIdx="4" presStyleCnt="5" custLinFactNeighborX="29601" custLinFactNeighborY="23760"/>
      <dgm:spPr/>
      <dgm:t>
        <a:bodyPr/>
        <a:lstStyle/>
        <a:p>
          <a:endParaRPr lang="en-US"/>
        </a:p>
      </dgm:t>
    </dgm:pt>
    <dgm:pt modelId="{E62DE8BC-4C3B-4CD5-BC85-9CCB790051E2}" type="pres">
      <dgm:prSet presAssocID="{AAED72F4-B613-4E61-9A5C-54CE7FFCC6B4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0A688E0-46D1-43DC-AEDE-52446075FEBA}" type="pres">
      <dgm:prSet presAssocID="{4D31F7EC-F4B0-4F3E-BE76-B591C325BAEF}" presName="node" presStyleLbl="node1" presStyleIdx="5" presStyleCnt="6" custLinFactY="-100000" custLinFactNeighborX="1619" custLinFactNeighborY="-171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BF99C1-8549-4715-A9D4-64037DFF121F}" srcId="{2F0EDC8F-61D7-4A1D-AE51-2FB44CE96894}" destId="{8A24B58D-2278-4523-BBF6-D30F837C4825}" srcOrd="3" destOrd="0" parTransId="{BA1C3203-7021-4BE7-97F2-83665E622E15}" sibTransId="{1E09D04E-F03C-466B-A1BF-6A94D18BAE7A}"/>
    <dgm:cxn modelId="{BFD1D536-E715-5D42-8BC6-0D1B5A264FDA}" type="presOf" srcId="{D4A9A338-CEF2-4540-8FF2-1BAB208C91C9}" destId="{58FA53A5-A76D-45FC-B398-143959A4AF61}" srcOrd="0" destOrd="0" presId="urn:microsoft.com/office/officeart/2005/8/layout/process1"/>
    <dgm:cxn modelId="{709D995A-4C9A-C943-9A02-FC8BA2F41617}" type="presOf" srcId="{1E09D04E-F03C-466B-A1BF-6A94D18BAE7A}" destId="{85BBA8E3-A713-4D1F-BC6B-BE1696BF2A31}" srcOrd="1" destOrd="0" presId="urn:microsoft.com/office/officeart/2005/8/layout/process1"/>
    <dgm:cxn modelId="{D356890D-FEEA-4159-9820-C66E37F4D72C}" srcId="{2F0EDC8F-61D7-4A1D-AE51-2FB44CE96894}" destId="{6E73ECAC-8F03-4F16-A7B5-50B6FC5A26E9}" srcOrd="2" destOrd="0" parTransId="{9198F47B-8D36-4183-8F3D-929DE2FA1C8C}" sibTransId="{7E8C9B6F-6838-43D8-B788-2CA25EFB34C8}"/>
    <dgm:cxn modelId="{1406D7C6-AFC5-7848-82FC-52A4E6018A40}" type="presOf" srcId="{27C00585-049E-427E-9576-756C31DCE494}" destId="{DFC7C959-4C3F-4C30-9066-60D4F435A44E}" srcOrd="0" destOrd="0" presId="urn:microsoft.com/office/officeart/2005/8/layout/process1"/>
    <dgm:cxn modelId="{99C87538-0949-AE49-A57E-3DAC2EF4BA87}" type="presOf" srcId="{64FC3C47-4121-447A-A9C8-32041D9A387D}" destId="{649F58AA-BA31-4154-819D-95061BB43BFE}" srcOrd="0" destOrd="0" presId="urn:microsoft.com/office/officeart/2005/8/layout/process1"/>
    <dgm:cxn modelId="{2E55095C-64BA-47DF-B913-F004BD812AA4}" srcId="{2F0EDC8F-61D7-4A1D-AE51-2FB44CE96894}" destId="{4D31F7EC-F4B0-4F3E-BE76-B591C325BAEF}" srcOrd="5" destOrd="0" parTransId="{63DA4D9E-E4E2-4126-AA6D-1DECDDAC36D1}" sibTransId="{4F9F648F-B335-461B-A76A-346D899FBF3E}"/>
    <dgm:cxn modelId="{2D164CC2-DA13-40C1-9ED7-59BE3C85DE17}" srcId="{2F0EDC8F-61D7-4A1D-AE51-2FB44CE96894}" destId="{D4A9A338-CEF2-4540-8FF2-1BAB208C91C9}" srcOrd="4" destOrd="0" parTransId="{CBA8F0A2-E8AB-4822-867D-F3A5336C809E}" sibTransId="{AAED72F4-B613-4E61-9A5C-54CE7FFCC6B4}"/>
    <dgm:cxn modelId="{AC7937F6-1888-4E9F-B584-BF0E4B8DFC8A}" srcId="{2F0EDC8F-61D7-4A1D-AE51-2FB44CE96894}" destId="{27C00585-049E-427E-9576-756C31DCE494}" srcOrd="0" destOrd="0" parTransId="{89F23B81-7C2F-41D4-8B13-464ED94164B1}" sibTransId="{64FC3C47-4121-447A-A9C8-32041D9A387D}"/>
    <dgm:cxn modelId="{E54B1BB1-DBC5-544E-94FC-0071D81EFF60}" type="presOf" srcId="{7E8C9B6F-6838-43D8-B788-2CA25EFB34C8}" destId="{FFF37511-4AAA-49A5-984C-CF343B213CEA}" srcOrd="1" destOrd="0" presId="urn:microsoft.com/office/officeart/2005/8/layout/process1"/>
    <dgm:cxn modelId="{B8E42CEC-B6D7-DE40-B4BC-EE074852ED49}" type="presOf" srcId="{AAED72F4-B613-4E61-9A5C-54CE7FFCC6B4}" destId="{7BA2FBD9-1D5C-449E-92B4-A2F219F82E40}" srcOrd="0" destOrd="0" presId="urn:microsoft.com/office/officeart/2005/8/layout/process1"/>
    <dgm:cxn modelId="{337898B8-2A1E-494C-ABA7-7405A3128D49}" type="presOf" srcId="{4D31F7EC-F4B0-4F3E-BE76-B591C325BAEF}" destId="{C0A688E0-46D1-43DC-AEDE-52446075FEBA}" srcOrd="0" destOrd="0" presId="urn:microsoft.com/office/officeart/2005/8/layout/process1"/>
    <dgm:cxn modelId="{A6F17264-FF39-6D4B-AA16-0C2C10BEA85E}" type="presOf" srcId="{7F34C0B0-B080-4B59-AC7A-5A59957B77D8}" destId="{C84906A7-847A-47AC-9389-EF447A86751C}" srcOrd="0" destOrd="0" presId="urn:microsoft.com/office/officeart/2005/8/layout/process1"/>
    <dgm:cxn modelId="{290CE115-7FF6-B04C-8911-697FE7A00600}" type="presOf" srcId="{8A24B58D-2278-4523-BBF6-D30F837C4825}" destId="{E6CB76E4-47F2-4F85-A93C-6D57C93773EF}" srcOrd="0" destOrd="0" presId="urn:microsoft.com/office/officeart/2005/8/layout/process1"/>
    <dgm:cxn modelId="{B931F493-125E-DE4D-8163-30934B5FBD3E}" type="presOf" srcId="{64FC3C47-4121-447A-A9C8-32041D9A387D}" destId="{0FEB79EA-1F1C-4F56-BB72-3DC0A79BCB6F}" srcOrd="1" destOrd="0" presId="urn:microsoft.com/office/officeart/2005/8/layout/process1"/>
    <dgm:cxn modelId="{F6669FE9-D611-6143-8360-603C6D4B7D89}" type="presOf" srcId="{54667608-94AC-4EEF-AA44-05F33C124AC3}" destId="{71CD28BF-F4E7-41E5-915E-F4A1C2C136B0}" srcOrd="0" destOrd="0" presId="urn:microsoft.com/office/officeart/2005/8/layout/process1"/>
    <dgm:cxn modelId="{D6412394-23FB-4598-812E-DC754953C1E9}" srcId="{2F0EDC8F-61D7-4A1D-AE51-2FB44CE96894}" destId="{54667608-94AC-4EEF-AA44-05F33C124AC3}" srcOrd="1" destOrd="0" parTransId="{F4E526AB-75DB-4E6C-8FAE-2ACA43BF5186}" sibTransId="{7F34C0B0-B080-4B59-AC7A-5A59957B77D8}"/>
    <dgm:cxn modelId="{BF5E67C6-4ED3-624C-9C05-2B44C577D4F0}" type="presOf" srcId="{6E73ECAC-8F03-4F16-A7B5-50B6FC5A26E9}" destId="{DF255602-334E-4CA5-B681-EB5A11A3C00A}" srcOrd="0" destOrd="0" presId="urn:microsoft.com/office/officeart/2005/8/layout/process1"/>
    <dgm:cxn modelId="{EC822C58-3CB1-2A4C-B33C-9273BE884264}" type="presOf" srcId="{AAED72F4-B613-4E61-9A5C-54CE7FFCC6B4}" destId="{E62DE8BC-4C3B-4CD5-BC85-9CCB790051E2}" srcOrd="1" destOrd="0" presId="urn:microsoft.com/office/officeart/2005/8/layout/process1"/>
    <dgm:cxn modelId="{7C8BBF14-93D1-5B47-BE7E-9D3BEACC8BFE}" type="presOf" srcId="{2F0EDC8F-61D7-4A1D-AE51-2FB44CE96894}" destId="{94A6C5F5-6103-47CB-951D-11B0C7218B38}" srcOrd="0" destOrd="0" presId="urn:microsoft.com/office/officeart/2005/8/layout/process1"/>
    <dgm:cxn modelId="{6C42E3A0-F75D-D94A-A5B4-B865B81438E8}" type="presOf" srcId="{1E09D04E-F03C-466B-A1BF-6A94D18BAE7A}" destId="{CC19C4DE-631B-45A0-8140-D99985454E43}" srcOrd="0" destOrd="0" presId="urn:microsoft.com/office/officeart/2005/8/layout/process1"/>
    <dgm:cxn modelId="{9B8BB07B-93CD-CD4D-8284-B1A1D82C0E18}" type="presOf" srcId="{7F34C0B0-B080-4B59-AC7A-5A59957B77D8}" destId="{98F731EA-9E2E-40FC-AF36-680FC6AAA8BA}" srcOrd="1" destOrd="0" presId="urn:microsoft.com/office/officeart/2005/8/layout/process1"/>
    <dgm:cxn modelId="{17987EEB-3256-5242-8FB7-8834B283631C}" type="presOf" srcId="{7E8C9B6F-6838-43D8-B788-2CA25EFB34C8}" destId="{8B1F0917-19B5-43E6-BFB8-07ADEE53E76F}" srcOrd="0" destOrd="0" presId="urn:microsoft.com/office/officeart/2005/8/layout/process1"/>
    <dgm:cxn modelId="{58507E7A-1F50-E449-AF46-FF6651C3AECB}" type="presParOf" srcId="{94A6C5F5-6103-47CB-951D-11B0C7218B38}" destId="{DFC7C959-4C3F-4C30-9066-60D4F435A44E}" srcOrd="0" destOrd="0" presId="urn:microsoft.com/office/officeart/2005/8/layout/process1"/>
    <dgm:cxn modelId="{99501882-C30C-3546-B4A4-F937F643B03A}" type="presParOf" srcId="{94A6C5F5-6103-47CB-951D-11B0C7218B38}" destId="{649F58AA-BA31-4154-819D-95061BB43BFE}" srcOrd="1" destOrd="0" presId="urn:microsoft.com/office/officeart/2005/8/layout/process1"/>
    <dgm:cxn modelId="{EB748702-C627-2F47-A71F-E9511EFE5EDD}" type="presParOf" srcId="{649F58AA-BA31-4154-819D-95061BB43BFE}" destId="{0FEB79EA-1F1C-4F56-BB72-3DC0A79BCB6F}" srcOrd="0" destOrd="0" presId="urn:microsoft.com/office/officeart/2005/8/layout/process1"/>
    <dgm:cxn modelId="{1B81F166-5116-4D4D-B120-6AB16936A105}" type="presParOf" srcId="{94A6C5F5-6103-47CB-951D-11B0C7218B38}" destId="{71CD28BF-F4E7-41E5-915E-F4A1C2C136B0}" srcOrd="2" destOrd="0" presId="urn:microsoft.com/office/officeart/2005/8/layout/process1"/>
    <dgm:cxn modelId="{A0B4FCCE-F754-EC4A-A1FC-46F57A89D211}" type="presParOf" srcId="{94A6C5F5-6103-47CB-951D-11B0C7218B38}" destId="{C84906A7-847A-47AC-9389-EF447A86751C}" srcOrd="3" destOrd="0" presId="urn:microsoft.com/office/officeart/2005/8/layout/process1"/>
    <dgm:cxn modelId="{21AF05D2-082E-B241-9A8B-B79396AAB847}" type="presParOf" srcId="{C84906A7-847A-47AC-9389-EF447A86751C}" destId="{98F731EA-9E2E-40FC-AF36-680FC6AAA8BA}" srcOrd="0" destOrd="0" presId="urn:microsoft.com/office/officeart/2005/8/layout/process1"/>
    <dgm:cxn modelId="{282093A5-AFC4-224E-B156-89908F6E4051}" type="presParOf" srcId="{94A6C5F5-6103-47CB-951D-11B0C7218B38}" destId="{DF255602-334E-4CA5-B681-EB5A11A3C00A}" srcOrd="4" destOrd="0" presId="urn:microsoft.com/office/officeart/2005/8/layout/process1"/>
    <dgm:cxn modelId="{F260244C-A066-C845-8A10-F1E7026AEA84}" type="presParOf" srcId="{94A6C5F5-6103-47CB-951D-11B0C7218B38}" destId="{8B1F0917-19B5-43E6-BFB8-07ADEE53E76F}" srcOrd="5" destOrd="0" presId="urn:microsoft.com/office/officeart/2005/8/layout/process1"/>
    <dgm:cxn modelId="{0B9AA2BC-DB4A-C649-8CC2-BD158BBA6D2D}" type="presParOf" srcId="{8B1F0917-19B5-43E6-BFB8-07ADEE53E76F}" destId="{FFF37511-4AAA-49A5-984C-CF343B213CEA}" srcOrd="0" destOrd="0" presId="urn:microsoft.com/office/officeart/2005/8/layout/process1"/>
    <dgm:cxn modelId="{D104F3EF-B61A-5D4B-ABCC-D854FAF67B41}" type="presParOf" srcId="{94A6C5F5-6103-47CB-951D-11B0C7218B38}" destId="{E6CB76E4-47F2-4F85-A93C-6D57C93773EF}" srcOrd="6" destOrd="0" presId="urn:microsoft.com/office/officeart/2005/8/layout/process1"/>
    <dgm:cxn modelId="{D1F87E84-0FAC-024E-B2B8-A968E347AD4E}" type="presParOf" srcId="{94A6C5F5-6103-47CB-951D-11B0C7218B38}" destId="{CC19C4DE-631B-45A0-8140-D99985454E43}" srcOrd="7" destOrd="0" presId="urn:microsoft.com/office/officeart/2005/8/layout/process1"/>
    <dgm:cxn modelId="{FD2C1730-D795-0048-BFF0-7B33AB7D5E52}" type="presParOf" srcId="{CC19C4DE-631B-45A0-8140-D99985454E43}" destId="{85BBA8E3-A713-4D1F-BC6B-BE1696BF2A31}" srcOrd="0" destOrd="0" presId="urn:microsoft.com/office/officeart/2005/8/layout/process1"/>
    <dgm:cxn modelId="{5BD8C1CA-4CB7-E64C-90D7-98BCBD2A76CB}" type="presParOf" srcId="{94A6C5F5-6103-47CB-951D-11B0C7218B38}" destId="{58FA53A5-A76D-45FC-B398-143959A4AF61}" srcOrd="8" destOrd="0" presId="urn:microsoft.com/office/officeart/2005/8/layout/process1"/>
    <dgm:cxn modelId="{38E307E8-3B48-C441-810F-36F48478FB00}" type="presParOf" srcId="{94A6C5F5-6103-47CB-951D-11B0C7218B38}" destId="{7BA2FBD9-1D5C-449E-92B4-A2F219F82E40}" srcOrd="9" destOrd="0" presId="urn:microsoft.com/office/officeart/2005/8/layout/process1"/>
    <dgm:cxn modelId="{06E69AAC-6165-144B-9845-434576C54B18}" type="presParOf" srcId="{7BA2FBD9-1D5C-449E-92B4-A2F219F82E40}" destId="{E62DE8BC-4C3B-4CD5-BC85-9CCB790051E2}" srcOrd="0" destOrd="0" presId="urn:microsoft.com/office/officeart/2005/8/layout/process1"/>
    <dgm:cxn modelId="{2BD69C53-8FBB-AD4A-BBE9-5AF39B5F8863}" type="presParOf" srcId="{94A6C5F5-6103-47CB-951D-11B0C7218B38}" destId="{C0A688E0-46D1-43DC-AEDE-52446075FEB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7C959-4C3F-4C30-9066-60D4F435A44E}">
      <dsp:nvSpPr>
        <dsp:cNvPr id="0" name=""/>
        <dsp:cNvSpPr/>
      </dsp:nvSpPr>
      <dsp:spPr>
        <a:xfrm>
          <a:off x="0" y="1715800"/>
          <a:ext cx="1053999" cy="632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err="1" smtClean="0"/>
            <a:t>Markup</a:t>
          </a:r>
          <a:endParaRPr lang="en-GB" sz="1600" kern="1200" dirty="0"/>
        </a:p>
      </dsp:txBody>
      <dsp:txXfrm>
        <a:off x="18522" y="1734322"/>
        <a:ext cx="1016955" cy="595355"/>
      </dsp:txXfrm>
    </dsp:sp>
    <dsp:sp modelId="{649F58AA-BA31-4154-819D-95061BB43BFE}">
      <dsp:nvSpPr>
        <dsp:cNvPr id="0" name=""/>
        <dsp:cNvSpPr/>
      </dsp:nvSpPr>
      <dsp:spPr>
        <a:xfrm>
          <a:off x="1159399" y="1901304"/>
          <a:ext cx="223447" cy="261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1159399" y="1953582"/>
        <a:ext cx="156413" cy="156835"/>
      </dsp:txXfrm>
    </dsp:sp>
    <dsp:sp modelId="{71CD28BF-F4E7-41E5-915E-F4A1C2C136B0}">
      <dsp:nvSpPr>
        <dsp:cNvPr id="0" name=""/>
        <dsp:cNvSpPr/>
      </dsp:nvSpPr>
      <dsp:spPr>
        <a:xfrm>
          <a:off x="1475599" y="1715800"/>
          <a:ext cx="1053999" cy="632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Dom Adapter</a:t>
          </a:r>
          <a:endParaRPr lang="en-GB" sz="1600" kern="1200" dirty="0"/>
        </a:p>
      </dsp:txBody>
      <dsp:txXfrm>
        <a:off x="1494121" y="1734322"/>
        <a:ext cx="1016955" cy="595355"/>
      </dsp:txXfrm>
    </dsp:sp>
    <dsp:sp modelId="{C84906A7-847A-47AC-9389-EF447A86751C}">
      <dsp:nvSpPr>
        <dsp:cNvPr id="0" name=""/>
        <dsp:cNvSpPr/>
      </dsp:nvSpPr>
      <dsp:spPr>
        <a:xfrm>
          <a:off x="2634999" y="1901304"/>
          <a:ext cx="223447" cy="261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2634999" y="1953582"/>
        <a:ext cx="156413" cy="156835"/>
      </dsp:txXfrm>
    </dsp:sp>
    <dsp:sp modelId="{DF255602-334E-4CA5-B681-EB5A11A3C00A}">
      <dsp:nvSpPr>
        <dsp:cNvPr id="0" name=""/>
        <dsp:cNvSpPr/>
      </dsp:nvSpPr>
      <dsp:spPr>
        <a:xfrm>
          <a:off x="2951198" y="1715800"/>
          <a:ext cx="1053999" cy="632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Compiler</a:t>
          </a:r>
          <a:endParaRPr lang="en-GB" sz="1600" kern="1200" dirty="0"/>
        </a:p>
      </dsp:txBody>
      <dsp:txXfrm>
        <a:off x="2969720" y="1734322"/>
        <a:ext cx="1016955" cy="595355"/>
      </dsp:txXfrm>
    </dsp:sp>
    <dsp:sp modelId="{8B1F0917-19B5-43E6-BFB8-07ADEE53E76F}">
      <dsp:nvSpPr>
        <dsp:cNvPr id="0" name=""/>
        <dsp:cNvSpPr/>
      </dsp:nvSpPr>
      <dsp:spPr>
        <a:xfrm>
          <a:off x="4110598" y="1901304"/>
          <a:ext cx="223447" cy="261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4110598" y="1953582"/>
        <a:ext cx="156413" cy="156835"/>
      </dsp:txXfrm>
    </dsp:sp>
    <dsp:sp modelId="{E6CB76E4-47F2-4F85-A93C-6D57C93773EF}">
      <dsp:nvSpPr>
        <dsp:cNvPr id="0" name=""/>
        <dsp:cNvSpPr/>
      </dsp:nvSpPr>
      <dsp:spPr>
        <a:xfrm>
          <a:off x="4426798" y="1715800"/>
          <a:ext cx="1053999" cy="632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Proto Views</a:t>
          </a:r>
          <a:endParaRPr lang="en-GB" sz="1600" kern="1200" dirty="0"/>
        </a:p>
      </dsp:txBody>
      <dsp:txXfrm>
        <a:off x="4445320" y="1734322"/>
        <a:ext cx="1016955" cy="595355"/>
      </dsp:txXfrm>
    </dsp:sp>
    <dsp:sp modelId="{CC19C4DE-631B-45A0-8140-D99985454E43}">
      <dsp:nvSpPr>
        <dsp:cNvPr id="0" name=""/>
        <dsp:cNvSpPr/>
      </dsp:nvSpPr>
      <dsp:spPr>
        <a:xfrm>
          <a:off x="5586198" y="1901304"/>
          <a:ext cx="223447" cy="261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5586198" y="1953582"/>
        <a:ext cx="156413" cy="156835"/>
      </dsp:txXfrm>
    </dsp:sp>
    <dsp:sp modelId="{58FA53A5-A76D-45FC-B398-143959A4AF61}">
      <dsp:nvSpPr>
        <dsp:cNvPr id="0" name=""/>
        <dsp:cNvSpPr/>
      </dsp:nvSpPr>
      <dsp:spPr>
        <a:xfrm>
          <a:off x="5902397" y="1715800"/>
          <a:ext cx="1053999" cy="63239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Renderer</a:t>
          </a:r>
        </a:p>
      </dsp:txBody>
      <dsp:txXfrm>
        <a:off x="5920919" y="1734322"/>
        <a:ext cx="1016955" cy="595355"/>
      </dsp:txXfrm>
    </dsp:sp>
    <dsp:sp modelId="{7BA2FBD9-1D5C-449E-92B4-A2F219F82E40}">
      <dsp:nvSpPr>
        <dsp:cNvPr id="0" name=""/>
        <dsp:cNvSpPr/>
      </dsp:nvSpPr>
      <dsp:spPr>
        <a:xfrm>
          <a:off x="7061797" y="1901304"/>
          <a:ext cx="223447" cy="261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7061797" y="1953582"/>
        <a:ext cx="156413" cy="156835"/>
      </dsp:txXfrm>
    </dsp:sp>
    <dsp:sp modelId="{C0A688E0-46D1-43DC-AEDE-52446075FEBA}">
      <dsp:nvSpPr>
        <dsp:cNvPr id="0" name=""/>
        <dsp:cNvSpPr/>
      </dsp:nvSpPr>
      <dsp:spPr>
        <a:xfrm>
          <a:off x="7377997" y="1715800"/>
          <a:ext cx="1053999" cy="63239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Visual Tree</a:t>
          </a:r>
          <a:endParaRPr lang="en-GB" sz="1600" kern="1200" dirty="0"/>
        </a:p>
      </dsp:txBody>
      <dsp:txXfrm>
        <a:off x="7396519" y="1734322"/>
        <a:ext cx="1016955" cy="595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7C959-4C3F-4C30-9066-60D4F435A44E}">
      <dsp:nvSpPr>
        <dsp:cNvPr id="0" name=""/>
        <dsp:cNvSpPr/>
      </dsp:nvSpPr>
      <dsp:spPr>
        <a:xfrm>
          <a:off x="12879" y="0"/>
          <a:ext cx="1053999" cy="632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HTML</a:t>
          </a:r>
          <a:endParaRPr lang="en-GB" sz="1300" kern="1200" dirty="0"/>
        </a:p>
      </dsp:txBody>
      <dsp:txXfrm>
        <a:off x="31401" y="18522"/>
        <a:ext cx="1016955" cy="595355"/>
      </dsp:txXfrm>
    </dsp:sp>
    <dsp:sp modelId="{649F58AA-BA31-4154-819D-95061BB43BFE}">
      <dsp:nvSpPr>
        <dsp:cNvPr id="0" name=""/>
        <dsp:cNvSpPr/>
      </dsp:nvSpPr>
      <dsp:spPr>
        <a:xfrm>
          <a:off x="1234456" y="239954"/>
          <a:ext cx="226750" cy="261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1234456" y="292232"/>
        <a:ext cx="158725" cy="156835"/>
      </dsp:txXfrm>
    </dsp:sp>
    <dsp:sp modelId="{71CD28BF-F4E7-41E5-915E-F4A1C2C136B0}">
      <dsp:nvSpPr>
        <dsp:cNvPr id="0" name=""/>
        <dsp:cNvSpPr/>
      </dsp:nvSpPr>
      <dsp:spPr>
        <a:xfrm>
          <a:off x="1494710" y="0"/>
          <a:ext cx="1053999" cy="632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Parse5</a:t>
          </a:r>
        </a:p>
      </dsp:txBody>
      <dsp:txXfrm>
        <a:off x="1513232" y="18522"/>
        <a:ext cx="1016955" cy="595355"/>
      </dsp:txXfrm>
    </dsp:sp>
    <dsp:sp modelId="{C84906A7-847A-47AC-9389-EF447A86751C}">
      <dsp:nvSpPr>
        <dsp:cNvPr id="0" name=""/>
        <dsp:cNvSpPr/>
      </dsp:nvSpPr>
      <dsp:spPr>
        <a:xfrm>
          <a:off x="2712867" y="244539"/>
          <a:ext cx="226140" cy="261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2712867" y="296817"/>
        <a:ext cx="158298" cy="156835"/>
      </dsp:txXfrm>
    </dsp:sp>
    <dsp:sp modelId="{DF255602-334E-4CA5-B681-EB5A11A3C00A}">
      <dsp:nvSpPr>
        <dsp:cNvPr id="0" name=""/>
        <dsp:cNvSpPr/>
      </dsp:nvSpPr>
      <dsp:spPr>
        <a:xfrm>
          <a:off x="2975390" y="0"/>
          <a:ext cx="1053999" cy="632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Compiler</a:t>
          </a:r>
          <a:endParaRPr lang="en-GB" sz="1300" kern="1200" dirty="0"/>
        </a:p>
      </dsp:txBody>
      <dsp:txXfrm>
        <a:off x="2993912" y="18522"/>
        <a:ext cx="1016955" cy="595355"/>
      </dsp:txXfrm>
    </dsp:sp>
    <dsp:sp modelId="{8B1F0917-19B5-43E6-BFB8-07ADEE53E76F}">
      <dsp:nvSpPr>
        <dsp:cNvPr id="0" name=""/>
        <dsp:cNvSpPr/>
      </dsp:nvSpPr>
      <dsp:spPr>
        <a:xfrm rot="13708">
          <a:off x="4188127" y="244391"/>
          <a:ext cx="220343" cy="261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4188127" y="296537"/>
        <a:ext cx="154240" cy="156835"/>
      </dsp:txXfrm>
    </dsp:sp>
    <dsp:sp modelId="{E6CB76E4-47F2-4F85-A93C-6D57C93773EF}">
      <dsp:nvSpPr>
        <dsp:cNvPr id="0" name=""/>
        <dsp:cNvSpPr/>
      </dsp:nvSpPr>
      <dsp:spPr>
        <a:xfrm>
          <a:off x="4445129" y="5860"/>
          <a:ext cx="1053999" cy="632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Proto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Views</a:t>
          </a:r>
          <a:endParaRPr lang="en-GB" sz="1300" kern="1200" dirty="0"/>
        </a:p>
      </dsp:txBody>
      <dsp:txXfrm>
        <a:off x="4463651" y="24382"/>
        <a:ext cx="1016955" cy="595355"/>
      </dsp:txXfrm>
    </dsp:sp>
    <dsp:sp modelId="{CC19C4DE-631B-45A0-8140-D99985454E43}">
      <dsp:nvSpPr>
        <dsp:cNvPr id="0" name=""/>
        <dsp:cNvSpPr/>
      </dsp:nvSpPr>
      <dsp:spPr>
        <a:xfrm rot="21586306">
          <a:off x="5656998" y="253744"/>
          <a:ext cx="221170" cy="261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5656998" y="306154"/>
        <a:ext cx="154819" cy="156835"/>
      </dsp:txXfrm>
    </dsp:sp>
    <dsp:sp modelId="{58FA53A5-A76D-45FC-B398-143959A4AF61}">
      <dsp:nvSpPr>
        <dsp:cNvPr id="0" name=""/>
        <dsp:cNvSpPr/>
      </dsp:nvSpPr>
      <dsp:spPr>
        <a:xfrm>
          <a:off x="5916428" y="0"/>
          <a:ext cx="1053999" cy="63239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NativeScript Renderer</a:t>
          </a:r>
        </a:p>
      </dsp:txBody>
      <dsp:txXfrm>
        <a:off x="5934950" y="18522"/>
        <a:ext cx="1016955" cy="595355"/>
      </dsp:txXfrm>
    </dsp:sp>
    <dsp:sp modelId="{7BA2FBD9-1D5C-449E-92B4-A2F219F82E40}">
      <dsp:nvSpPr>
        <dsp:cNvPr id="0" name=""/>
        <dsp:cNvSpPr/>
      </dsp:nvSpPr>
      <dsp:spPr>
        <a:xfrm>
          <a:off x="7136262" y="247610"/>
          <a:ext cx="216011" cy="261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7136262" y="299888"/>
        <a:ext cx="151208" cy="156835"/>
      </dsp:txXfrm>
    </dsp:sp>
    <dsp:sp modelId="{C0A688E0-46D1-43DC-AEDE-52446075FEBA}">
      <dsp:nvSpPr>
        <dsp:cNvPr id="0" name=""/>
        <dsp:cNvSpPr/>
      </dsp:nvSpPr>
      <dsp:spPr>
        <a:xfrm>
          <a:off x="7377997" y="0"/>
          <a:ext cx="1053999" cy="63239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Native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Visual Tree</a:t>
          </a:r>
          <a:endParaRPr lang="en-GB" sz="1300" kern="1200" dirty="0"/>
        </a:p>
      </dsp:txBody>
      <dsp:txXfrm>
        <a:off x="7396519" y="18522"/>
        <a:ext cx="1016955" cy="595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AFF33-8CD8-4420-BCDB-C59199EFF57E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9B7CF-DADB-4CC7-99F5-7D8E3811C9C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632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247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1C68F4-02C7-3246-9E3E-459DB864CA70}" type="slidenum">
              <a:rPr lang="en-US" smtClean="0"/>
              <a:t>1</a:t>
            </a:fld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50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/ title &amp; 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 sz="3600" b="1" i="0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28612" y="1350168"/>
            <a:ext cx="8503443" cy="265866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 sz="2700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39700" indent="127000" rtl="0">
              <a:spcBef>
                <a:spcPts val="0"/>
              </a:spcBef>
              <a:defRPr sz="3000"/>
            </a:lvl2pPr>
            <a:lvl3pPr marL="279400" indent="266700" rtl="0">
              <a:lnSpc>
                <a:spcPct val="100000"/>
              </a:lnSpc>
              <a:spcBef>
                <a:spcPts val="0"/>
              </a:spcBef>
              <a:defRPr sz="2100" baseline="0"/>
            </a:lvl3pPr>
            <a:lvl4pPr marL="406400" indent="139700" rtl="0">
              <a:spcBef>
                <a:spcPts val="0"/>
              </a:spcBef>
              <a:defRPr/>
            </a:lvl4pPr>
            <a:lvl5pPr marL="546100" indent="1397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 sz="900" cap="none" baseline="0">
                <a:solidFill>
                  <a:srgbClr val="95BC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rtl="0">
              <a:spcBef>
                <a:spcPts val="0"/>
              </a:spcBef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rtl="0">
              <a:spcBef>
                <a:spcPts val="0"/>
              </a:spcBef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73" name="Shape 57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1" name="Shape 58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/ 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28614" y="415604"/>
            <a:ext cx="8503920" cy="41148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 sz="2400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28612" y="1115170"/>
            <a:ext cx="4120142" cy="319608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 sz="2700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39700" indent="127000" rtl="0">
              <a:spcBef>
                <a:spcPts val="0"/>
              </a:spcBef>
              <a:defRPr/>
            </a:lvl2pPr>
            <a:lvl3pPr marL="279400" indent="127000" rtl="0">
              <a:spcBef>
                <a:spcPts val="0"/>
              </a:spcBef>
              <a:defRPr/>
            </a:lvl3pPr>
            <a:lvl4pPr marL="406400" indent="139700" rtl="0">
              <a:spcBef>
                <a:spcPts val="0"/>
              </a:spcBef>
              <a:defRPr/>
            </a:lvl4pPr>
            <a:lvl5pPr marL="546100" indent="1397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 sz="900" cap="none" baseline="0">
                <a:solidFill>
                  <a:srgbClr val="95BC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rtl="0">
              <a:spcBef>
                <a:spcPts val="0"/>
              </a:spcBef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rtl="0">
              <a:spcBef>
                <a:spcPts val="0"/>
              </a:spcBef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580574" y="1115170"/>
            <a:ext cx="4120142" cy="319608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 sz="2700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39700" indent="127000" rtl="0">
              <a:spcBef>
                <a:spcPts val="0"/>
              </a:spcBef>
              <a:defRPr/>
            </a:lvl2pPr>
            <a:lvl3pPr marL="279400" indent="127000" rtl="0">
              <a:spcBef>
                <a:spcPts val="0"/>
              </a:spcBef>
              <a:defRPr/>
            </a:lvl3pPr>
            <a:lvl4pPr marL="406400" indent="139700" rtl="0">
              <a:spcBef>
                <a:spcPts val="0"/>
              </a:spcBef>
              <a:defRPr/>
            </a:lvl4pPr>
            <a:lvl5pPr marL="546100" indent="1397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 sz="900" cap="none" baseline="0">
                <a:solidFill>
                  <a:srgbClr val="95BC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rtl="0">
              <a:spcBef>
                <a:spcPts val="0"/>
              </a:spcBef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rtl="0">
              <a:spcBef>
                <a:spcPts val="0"/>
              </a:spcBef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7340" y="4560889"/>
            <a:ext cx="413290" cy="413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0419" y="0"/>
            <a:ext cx="620166" cy="515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46" name="Shape 5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3" name="Shape 5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65" name="Shape 56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68" name="Shape 5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28614" y="304137"/>
            <a:ext cx="8408191" cy="9638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Lato"/>
              <a:buNone/>
              <a:defRPr sz="3600" b="0" i="0" u="none" strike="noStrike" cap="none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indent="0" algn="l" rtl="0">
              <a:spcBef>
                <a:spcPts val="0"/>
              </a:spcBef>
              <a:buSzPct val="100000"/>
              <a:defRPr sz="1100"/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28614" y="1526651"/>
            <a:ext cx="8408191" cy="31060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indent="406400" algn="l" rtl="0">
              <a:lnSpc>
                <a:spcPct val="100000"/>
              </a:lnSpc>
              <a:spcBef>
                <a:spcPts val="800"/>
              </a:spcBef>
              <a:buClr>
                <a:srgbClr val="3C59FD"/>
              </a:buClr>
              <a:buSzPct val="40740"/>
              <a:buFont typeface="Arial"/>
              <a:buChar char="•"/>
              <a:defRPr sz="2700" b="0" i="0" u="none" strike="noStrike" cap="none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279400" marR="0" indent="241300" algn="l" rtl="0">
              <a:lnSpc>
                <a:spcPct val="90000"/>
              </a:lnSpc>
              <a:spcBef>
                <a:spcPts val="400"/>
              </a:spcBef>
              <a:buClr>
                <a:srgbClr val="3C59FD"/>
              </a:buClr>
              <a:buSzPct val="52380"/>
              <a:buFont typeface="Arial"/>
              <a:buChar char="•"/>
              <a:defRPr sz="2100" b="0" i="0" u="none" strike="noStrike" cap="none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406400" marR="0" indent="215900" algn="l" rtl="0">
              <a:lnSpc>
                <a:spcPct val="90000"/>
              </a:lnSpc>
              <a:spcBef>
                <a:spcPts val="400"/>
              </a:spcBef>
              <a:buClr>
                <a:srgbClr val="3C59FD"/>
              </a:buClr>
              <a:buSzPct val="73333"/>
              <a:buFont typeface="Arial"/>
              <a:buChar char="•"/>
              <a:defRPr sz="1500" b="0" i="0" u="none" strike="noStrike" cap="none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546100" marR="0" indent="203200" algn="l" rtl="0">
              <a:lnSpc>
                <a:spcPct val="90000"/>
              </a:lnSpc>
              <a:spcBef>
                <a:spcPts val="400"/>
              </a:spcBef>
              <a:buClr>
                <a:srgbClr val="3C59FD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685800" marR="0" indent="190500" algn="l" rtl="0">
              <a:lnSpc>
                <a:spcPct val="90000"/>
              </a:lnSpc>
              <a:spcBef>
                <a:spcPts val="400"/>
              </a:spcBef>
              <a:buClr>
                <a:srgbClr val="3C59FD"/>
              </a:buClr>
              <a:buSzPct val="91666"/>
              <a:buFont typeface="Arial"/>
              <a:buChar char="•"/>
              <a:defRPr sz="1200" b="0" i="0" u="none" strike="noStrike" cap="none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1892300" marR="0" indent="-114300" algn="l" rtl="0">
              <a:lnSpc>
                <a:spcPct val="90000"/>
              </a:lnSpc>
              <a:spcBef>
                <a:spcPts val="400"/>
              </a:spcBef>
              <a:buClr>
                <a:srgbClr val="95BC46"/>
              </a:buClr>
              <a:buSzPct val="122222"/>
              <a:buFont typeface="Arial"/>
              <a:buChar char="•"/>
              <a:defRPr sz="900" b="0" i="0" u="none" strike="noStrike" cap="none" baseline="0">
                <a:solidFill>
                  <a:srgbClr val="95BC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2352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5781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29210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‹Nr.›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04708" y="1726066"/>
            <a:ext cx="2838679" cy="1746409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</a:rPr>
              <a:t>Plattformspezifisch</a:t>
            </a:r>
            <a:endParaRPr lang="en-US" sz="2100" dirty="0" smtClean="0">
              <a:solidFill>
                <a:schemeClr val="tx1"/>
              </a:solidFill>
            </a:endParaRPr>
          </a:p>
          <a:p>
            <a:pPr algn="ctr"/>
            <a:endParaRPr lang="en-US" sz="2100" b="1" dirty="0" smtClean="0"/>
          </a:p>
          <a:p>
            <a:pPr algn="ctr"/>
            <a:endParaRPr lang="en-US" sz="2100" b="1" dirty="0"/>
          </a:p>
          <a:p>
            <a:pPr algn="ctr"/>
            <a:endParaRPr lang="en-US" sz="2100" b="1" dirty="0"/>
          </a:p>
          <a:p>
            <a:pPr algn="ctr"/>
            <a:endParaRPr lang="en-US" sz="21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17170" y="1726066"/>
            <a:ext cx="5682992" cy="1746409"/>
          </a:xfrm>
          <a:prstGeom prst="roundRect">
            <a:avLst/>
          </a:prstGeom>
          <a:solidFill>
            <a:schemeClr val="bg1"/>
          </a:solidFill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</a:rPr>
              <a:t>Plattformunabhängig</a:t>
            </a:r>
            <a:endParaRPr lang="en-US" sz="2100" dirty="0">
              <a:solidFill>
                <a:schemeClr val="tx1"/>
              </a:solidFill>
            </a:endParaRPr>
          </a:p>
          <a:p>
            <a:pPr algn="ctr"/>
            <a:endParaRPr lang="en-US" sz="2100" b="1" dirty="0"/>
          </a:p>
          <a:p>
            <a:pPr algn="ctr"/>
            <a:endParaRPr lang="en-US" sz="2100" b="1" dirty="0"/>
          </a:p>
          <a:p>
            <a:pPr algn="ctr"/>
            <a:endParaRPr lang="en-US" sz="2100" b="1" dirty="0"/>
          </a:p>
          <a:p>
            <a:pPr algn="ctr"/>
            <a:endParaRPr lang="en-US" sz="21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70136068"/>
              </p:ext>
            </p:extLst>
          </p:nvPr>
        </p:nvGraphicFramePr>
        <p:xfrm>
          <a:off x="330110" y="692336"/>
          <a:ext cx="84319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1001249"/>
              </p:ext>
            </p:extLst>
          </p:nvPr>
        </p:nvGraphicFramePr>
        <p:xfrm>
          <a:off x="254970" y="2349042"/>
          <a:ext cx="84319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531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C7C959-4C3F-4C30-9066-60D4F435A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DFC7C959-4C3F-4C30-9066-60D4F435A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DFC7C959-4C3F-4C30-9066-60D4F435A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9F58AA-BA31-4154-819D-95061BB43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CD28BF-F4E7-41E5-915E-F4A1C2C13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71CD28BF-F4E7-41E5-915E-F4A1C2C13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71CD28BF-F4E7-41E5-915E-F4A1C2C13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4906A7-847A-47AC-9389-EF447A867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255602-334E-4CA5-B681-EB5A11A3C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DF255602-334E-4CA5-B681-EB5A11A3C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DF255602-334E-4CA5-B681-EB5A11A3C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1F0917-19B5-43E6-BFB8-07ADEE53E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CB76E4-47F2-4F85-A93C-6D57C9377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E6CB76E4-47F2-4F85-A93C-6D57C9377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E6CB76E4-47F2-4F85-A93C-6D57C9377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19C4DE-631B-45A0-8140-D99985454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FA53A5-A76D-45FC-B398-143959A4A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58FA53A5-A76D-45FC-B398-143959A4A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58FA53A5-A76D-45FC-B398-143959A4A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A2FBD9-1D5C-449E-92B4-A2F219F82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A688E0-46D1-43DC-AEDE-52446075F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C0A688E0-46D1-43DC-AEDE-52446075F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C0A688E0-46D1-43DC-AEDE-52446075F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lerik">
  <a:themeElements>
    <a:clrScheme name="BLAU">
      <a:dk1>
        <a:sysClr val="windowText" lastClr="000000"/>
      </a:dk1>
      <a:lt1>
        <a:sysClr val="window" lastClr="FFFFFF"/>
      </a:lt1>
      <a:dk2>
        <a:srgbClr val="242852"/>
      </a:dk2>
      <a:lt2>
        <a:srgbClr val="3598DB"/>
      </a:lt2>
      <a:accent1>
        <a:srgbClr val="3598DB"/>
      </a:accent1>
      <a:accent2>
        <a:srgbClr val="3598DB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BLAU">
      <a:dk1>
        <a:sysClr val="windowText" lastClr="000000"/>
      </a:dk1>
      <a:lt1>
        <a:sysClr val="window" lastClr="FFFFFF"/>
      </a:lt1>
      <a:dk2>
        <a:srgbClr val="242852"/>
      </a:dk2>
      <a:lt2>
        <a:srgbClr val="3598DB"/>
      </a:lt2>
      <a:accent1>
        <a:srgbClr val="3598DB"/>
      </a:accent1>
      <a:accent2>
        <a:srgbClr val="3598DB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Lato</vt:lpstr>
      <vt:lpstr>Open Sans</vt:lpstr>
      <vt:lpstr>Telerik</vt:lpstr>
      <vt:lpstr>simple-light-2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native mobile apps with Angular 2.0 and NativeScript Sebastian Witalec</dc:title>
  <dc:creator>Johannes Hoppe</dc:creator>
  <cp:lastModifiedBy>Johannes</cp:lastModifiedBy>
  <cp:revision>138</cp:revision>
  <dcterms:modified xsi:type="dcterms:W3CDTF">2016-06-28T10:17:39Z</dcterms:modified>
</cp:coreProperties>
</file>