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C977-3C98-4CA0-B40A-496C4B023809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46F5-F6AF-4D06-AA93-567281A3C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23728" y="2780928"/>
            <a:ext cx="3816424" cy="1008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Dependency Injector</a:t>
            </a:r>
            <a:endParaRPr lang="en-GB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4211960" y="4725144"/>
            <a:ext cx="180020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44000" tIns="72000" rtlCol="0" anchor="ctr"/>
          <a:lstStyle/>
          <a:p>
            <a:r>
              <a:rPr lang="en-GB" sz="1600" b="1" dirty="0" smtClean="0"/>
              <a:t>Service Factories</a:t>
            </a:r>
          </a:p>
          <a:p>
            <a:pPr marL="72000"/>
            <a:endParaRPr lang="en-GB" sz="1050" dirty="0" smtClean="0"/>
          </a:p>
          <a:p>
            <a:pPr marL="72000"/>
            <a:r>
              <a:rPr lang="en-GB" sz="1400" dirty="0" smtClean="0">
                <a:latin typeface="Consolas" pitchFamily="49" charset="0"/>
                <a:cs typeface="Consolas" pitchFamily="49" charset="0"/>
              </a:rPr>
              <a:t>$http, $log,</a:t>
            </a:r>
          </a:p>
          <a:p>
            <a:pPr marL="72000"/>
            <a:r>
              <a:rPr lang="en-GB" sz="1400" dirty="0" smtClean="0">
                <a:latin typeface="Consolas" pitchFamily="49" charset="0"/>
                <a:cs typeface="Consolas" pitchFamily="49" charset="0"/>
              </a:rPr>
              <a:t>$timeout, $q, ...</a:t>
            </a:r>
          </a:p>
          <a:p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467544" y="409826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1916832"/>
            <a:ext cx="194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Injector identifies </a:t>
            </a:r>
            <a:r>
              <a:rPr lang="en-GB" sz="1200" b="1" dirty="0" smtClean="0"/>
              <a:t>$http</a:t>
            </a:r>
          </a:p>
          <a:p>
            <a:r>
              <a:rPr lang="en-GB" sz="1200" dirty="0"/>
              <a:t>s</a:t>
            </a:r>
            <a:r>
              <a:rPr lang="en-GB" sz="1200" dirty="0" smtClean="0"/>
              <a:t>ervice as a dependency of </a:t>
            </a:r>
            <a:r>
              <a:rPr lang="en-GB" sz="1200" b="1" dirty="0" err="1" smtClean="0"/>
              <a:t>PhoneListCtrl</a:t>
            </a:r>
            <a:endParaRPr lang="en-GB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404745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Injector checks whether </a:t>
            </a:r>
            <a:r>
              <a:rPr lang="en-GB" sz="1200" b="1" dirty="0" smtClean="0"/>
              <a:t>$http </a:t>
            </a:r>
            <a:r>
              <a:rPr lang="en-GB" sz="1200" dirty="0" smtClean="0"/>
              <a:t>has already been instantiated.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1918573"/>
            <a:ext cx="237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The Injector provides the singleton</a:t>
            </a:r>
          </a:p>
          <a:p>
            <a:r>
              <a:rPr lang="en-GB" sz="1200" dirty="0" smtClean="0"/>
              <a:t>instance of the </a:t>
            </a:r>
            <a:r>
              <a:rPr lang="en-GB" sz="1200" b="1" dirty="0" smtClean="0"/>
              <a:t>$http </a:t>
            </a:r>
            <a:r>
              <a:rPr lang="en-GB" sz="1200" dirty="0" smtClean="0"/>
              <a:t>service to the</a:t>
            </a:r>
            <a:br>
              <a:rPr lang="en-GB" sz="1200" dirty="0" smtClean="0"/>
            </a:br>
            <a:r>
              <a:rPr lang="en-GB" sz="1200" b="1" dirty="0" err="1" smtClean="0"/>
              <a:t>PhoneListCtrl</a:t>
            </a:r>
            <a:r>
              <a:rPr lang="en-GB" sz="1200" dirty="0" smtClean="0"/>
              <a:t> controller.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1835696" y="332656"/>
            <a:ext cx="446449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phonecatControllers.controller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PhoneListCtrl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($scope, $http) {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}]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15616" y="2060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60032" y="206171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980728"/>
            <a:ext cx="288032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67944" y="908720"/>
            <a:ext cx="216024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51720" y="4725144"/>
            <a:ext cx="180020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44000" tIns="72000" rtlCol="0" anchor="ctr"/>
          <a:lstStyle/>
          <a:p>
            <a:r>
              <a:rPr lang="en-GB" sz="1600" b="1" dirty="0" smtClean="0"/>
              <a:t>Service Instances</a:t>
            </a:r>
          </a:p>
          <a:p>
            <a:pPr marL="72000"/>
            <a:endParaRPr lang="en-GB" sz="1050" dirty="0" smtClean="0"/>
          </a:p>
          <a:p>
            <a:pPr marL="72000"/>
            <a:r>
              <a:rPr lang="en-GB" sz="1400" dirty="0" smtClean="0">
                <a:latin typeface="Consolas" pitchFamily="49" charset="0"/>
                <a:cs typeface="Consolas" pitchFamily="49" charset="0"/>
              </a:rPr>
              <a:t>$http, $log,</a:t>
            </a:r>
          </a:p>
          <a:p>
            <a:pPr marL="72000"/>
            <a:r>
              <a:rPr lang="en-GB" sz="1400" dirty="0" smtClean="0">
                <a:latin typeface="Consolas" pitchFamily="49" charset="0"/>
                <a:cs typeface="Consolas" pitchFamily="49" charset="0"/>
              </a:rPr>
              <a:t>$timeout, $q, ...</a:t>
            </a:r>
          </a:p>
          <a:p>
            <a:endParaRPr lang="en-GB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83968" y="357301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75856" y="357301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64088" y="404745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 If not, the Injector uses </a:t>
            </a:r>
            <a:r>
              <a:rPr lang="en-GB" sz="1200" dirty="0" smtClean="0"/>
              <a:t>a factory </a:t>
            </a:r>
            <a:r>
              <a:rPr lang="en-GB" sz="1200" dirty="0" smtClean="0"/>
              <a:t>function for </a:t>
            </a:r>
            <a:r>
              <a:rPr lang="en-GB" sz="1200" b="1" dirty="0" smtClean="0"/>
              <a:t>$http </a:t>
            </a:r>
            <a:r>
              <a:rPr lang="en-GB" sz="1200" dirty="0" smtClean="0"/>
              <a:t>to construct it.</a:t>
            </a:r>
            <a:endParaRPr lang="en-GB" sz="1200" dirty="0"/>
          </a:p>
        </p:txBody>
      </p:sp>
      <p:sp>
        <p:nvSpPr>
          <p:cNvPr id="57" name="Oval 56"/>
          <p:cNvSpPr/>
          <p:nvPr/>
        </p:nvSpPr>
        <p:spPr>
          <a:xfrm>
            <a:off x="5004048" y="409826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Information Management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 BD</dc:creator>
  <cp:lastModifiedBy>Pete BD</cp:lastModifiedBy>
  <cp:revision>5</cp:revision>
  <dcterms:created xsi:type="dcterms:W3CDTF">2014-05-21T11:56:21Z</dcterms:created>
  <dcterms:modified xsi:type="dcterms:W3CDTF">2014-05-21T12:50:19Z</dcterms:modified>
</cp:coreProperties>
</file>