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4"/>
  </p:notesMasterIdLst>
  <p:sldIdLst>
    <p:sldId id="256" r:id="rId2"/>
    <p:sldId id="259" r:id="rId3"/>
    <p:sldId id="261" r:id="rId4"/>
    <p:sldId id="260" r:id="rId5"/>
    <p:sldId id="258" r:id="rId6"/>
    <p:sldId id="262" r:id="rId7"/>
    <p:sldId id="264" r:id="rId8"/>
    <p:sldId id="263" r:id="rId9"/>
    <p:sldId id="266" r:id="rId10"/>
    <p:sldId id="265" r:id="rId11"/>
    <p:sldId id="267" r:id="rId12"/>
    <p:sldId id="268"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Roboto" panose="02000000000000000000" pitchFamily="2" charset="0"/>
      <p:regular r:id="rId19"/>
      <p:bold r:id="rId20"/>
    </p:embeddedFont>
    <p:embeddedFont>
      <p:font typeface="Varela Round" panose="020B0604020202020204" charset="-79"/>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D5A2FC-56AE-4A41-9A57-850F568730B2}" v="143" dt="2021-01-17T07:53:46.961"/>
    <p1510:client id="{42F181AC-B95F-43E6-9AA3-C7653F08B390}" v="77" dt="2020-08-24T08:01:59.001"/>
    <p1510:client id="{C4EEE1F1-D106-467A-B854-F17B5DC3F3A6}" v="8" dt="2020-08-24T14:04:33.637"/>
  </p1510:revLst>
</p1510:revInfo>
</file>

<file path=ppt/tableStyles.xml><?xml version="1.0" encoding="utf-8"?>
<a:tblStyleLst xmlns:a="http://schemas.openxmlformats.org/drawingml/2006/main" def="{FB6E19C9-0B5F-43BD-AF9E-6BBAD80240BA}">
  <a:tblStyle styleId="{FB6E19C9-0B5F-43BD-AF9E-6BBAD80240B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ny gupta" userId="c1a182bf443d98e9" providerId="Windows Live" clId="Web-{42F181AC-B95F-43E6-9AA3-C7653F08B390}"/>
    <pc:docChg chg="delSld modSld sldOrd">
      <pc:chgData name="sunny gupta" userId="c1a182bf443d98e9" providerId="Windows Live" clId="Web-{42F181AC-B95F-43E6-9AA3-C7653F08B390}" dt="2020-08-24T08:01:59.001" v="70"/>
      <pc:docMkLst>
        <pc:docMk/>
      </pc:docMkLst>
      <pc:sldChg chg="modSp">
        <pc:chgData name="sunny gupta" userId="c1a182bf443d98e9" providerId="Windows Live" clId="Web-{42F181AC-B95F-43E6-9AA3-C7653F08B390}" dt="2020-08-24T07:59:32.466" v="59" actId="20577"/>
        <pc:sldMkLst>
          <pc:docMk/>
          <pc:sldMk cId="0" sldId="256"/>
        </pc:sldMkLst>
        <pc:spChg chg="mod">
          <ac:chgData name="sunny gupta" userId="c1a182bf443d98e9" providerId="Windows Live" clId="Web-{42F181AC-B95F-43E6-9AA3-C7653F08B390}" dt="2020-08-24T07:59:32.466" v="59" actId="20577"/>
          <ac:spMkLst>
            <pc:docMk/>
            <pc:sldMk cId="0" sldId="256"/>
            <ac:spMk id="197" creationId="{00000000-0000-0000-0000-000000000000}"/>
          </ac:spMkLst>
        </pc:spChg>
      </pc:sldChg>
      <pc:sldChg chg="del">
        <pc:chgData name="sunny gupta" userId="c1a182bf443d98e9" providerId="Windows Live" clId="Web-{42F181AC-B95F-43E6-9AA3-C7653F08B390}" dt="2020-08-24T07:56:00.914" v="11"/>
        <pc:sldMkLst>
          <pc:docMk/>
          <pc:sldMk cId="0" sldId="257"/>
        </pc:sldMkLst>
      </pc:sldChg>
      <pc:sldChg chg="modSp ord">
        <pc:chgData name="sunny gupta" userId="c1a182bf443d98e9" providerId="Windows Live" clId="Web-{42F181AC-B95F-43E6-9AA3-C7653F08B390}" dt="2020-08-24T08:01:59.001" v="70"/>
        <pc:sldMkLst>
          <pc:docMk/>
          <pc:sldMk cId="0" sldId="258"/>
        </pc:sldMkLst>
        <pc:spChg chg="mod">
          <ac:chgData name="sunny gupta" userId="c1a182bf443d98e9" providerId="Windows Live" clId="Web-{42F181AC-B95F-43E6-9AA3-C7653F08B390}" dt="2020-08-24T08:01:15.781" v="69" actId="20577"/>
          <ac:spMkLst>
            <pc:docMk/>
            <pc:sldMk cId="0" sldId="258"/>
            <ac:spMk id="211" creationId="{00000000-0000-0000-0000-000000000000}"/>
          </ac:spMkLst>
        </pc:spChg>
      </pc:sldChg>
      <pc:sldChg chg="modSp">
        <pc:chgData name="sunny gupta" userId="c1a182bf443d98e9" providerId="Windows Live" clId="Web-{42F181AC-B95F-43E6-9AA3-C7653F08B390}" dt="2020-08-24T07:57:54.182" v="34" actId="20577"/>
        <pc:sldMkLst>
          <pc:docMk/>
          <pc:sldMk cId="0" sldId="259"/>
        </pc:sldMkLst>
        <pc:spChg chg="mod">
          <ac:chgData name="sunny gupta" userId="c1a182bf443d98e9" providerId="Windows Live" clId="Web-{42F181AC-B95F-43E6-9AA3-C7653F08B390}" dt="2020-08-24T07:56:48.524" v="22" actId="20577"/>
          <ac:spMkLst>
            <pc:docMk/>
            <pc:sldMk cId="0" sldId="259"/>
            <ac:spMk id="217" creationId="{00000000-0000-0000-0000-000000000000}"/>
          </ac:spMkLst>
        </pc:spChg>
        <pc:spChg chg="mod">
          <ac:chgData name="sunny gupta" userId="c1a182bf443d98e9" providerId="Windows Live" clId="Web-{42F181AC-B95F-43E6-9AA3-C7653F08B390}" dt="2020-08-24T07:57:54.182" v="34" actId="20577"/>
          <ac:spMkLst>
            <pc:docMk/>
            <pc:sldMk cId="0" sldId="259"/>
            <ac:spMk id="218" creationId="{00000000-0000-0000-0000-000000000000}"/>
          </ac:spMkLst>
        </pc:spChg>
      </pc:sldChg>
    </pc:docChg>
  </pc:docChgLst>
  <pc:docChgLst>
    <pc:chgData name="sunny gupta" userId="c1a182bf443d98e9" providerId="Windows Live" clId="Web-{C4EEE1F1-D106-467A-B854-F17B5DC3F3A6}"/>
    <pc:docChg chg="modSld sldOrd">
      <pc:chgData name="sunny gupta" userId="c1a182bf443d98e9" providerId="Windows Live" clId="Web-{C4EEE1F1-D106-467A-B854-F17B5DC3F3A6}" dt="2020-08-24T14:04:33.637" v="7"/>
      <pc:docMkLst>
        <pc:docMk/>
      </pc:docMkLst>
      <pc:sldChg chg="modSp ord">
        <pc:chgData name="sunny gupta" userId="c1a182bf443d98e9" providerId="Windows Live" clId="Web-{C4EEE1F1-D106-467A-B854-F17B5DC3F3A6}" dt="2020-08-24T14:04:33.637" v="7"/>
        <pc:sldMkLst>
          <pc:docMk/>
          <pc:sldMk cId="0" sldId="260"/>
        </pc:sldMkLst>
        <pc:spChg chg="mod">
          <ac:chgData name="sunny gupta" userId="c1a182bf443d98e9" providerId="Windows Live" clId="Web-{C4EEE1F1-D106-467A-B854-F17B5DC3F3A6}" dt="2020-08-24T14:04:33.512" v="6" actId="20577"/>
          <ac:spMkLst>
            <pc:docMk/>
            <pc:sldMk cId="0" sldId="260"/>
            <ac:spMk id="223" creationId="{00000000-0000-0000-0000-000000000000}"/>
          </ac:spMkLst>
        </pc:spChg>
      </pc:sldChg>
    </pc:docChg>
  </pc:docChgLst>
  <pc:docChgLst>
    <pc:chgData name="sunny gupta" userId="c1a182bf443d98e9" providerId="Windows Live" clId="Web-{36D5A2FC-56AE-4A41-9A57-850F568730B2}"/>
    <pc:docChg chg="modSld sldOrd">
      <pc:chgData name="sunny gupta" userId="c1a182bf443d98e9" providerId="Windows Live" clId="Web-{36D5A2FC-56AE-4A41-9A57-850F568730B2}" dt="2021-01-17T07:53:46.961" v="128" actId="20577"/>
      <pc:docMkLst>
        <pc:docMk/>
      </pc:docMkLst>
      <pc:sldChg chg="modSp">
        <pc:chgData name="sunny gupta" userId="c1a182bf443d98e9" providerId="Windows Live" clId="Web-{36D5A2FC-56AE-4A41-9A57-850F568730B2}" dt="2021-01-17T07:41:10.737" v="6" actId="20577"/>
        <pc:sldMkLst>
          <pc:docMk/>
          <pc:sldMk cId="0" sldId="256"/>
        </pc:sldMkLst>
        <pc:spChg chg="mod">
          <ac:chgData name="sunny gupta" userId="c1a182bf443d98e9" providerId="Windows Live" clId="Web-{36D5A2FC-56AE-4A41-9A57-850F568730B2}" dt="2021-01-17T07:41:10.737" v="6" actId="20577"/>
          <ac:spMkLst>
            <pc:docMk/>
            <pc:sldMk cId="0" sldId="256"/>
            <ac:spMk id="197" creationId="{00000000-0000-0000-0000-000000000000}"/>
          </ac:spMkLst>
        </pc:spChg>
      </pc:sldChg>
      <pc:sldChg chg="modSp">
        <pc:chgData name="sunny gupta" userId="c1a182bf443d98e9" providerId="Windows Live" clId="Web-{36D5A2FC-56AE-4A41-9A57-850F568730B2}" dt="2021-01-17T07:46:23.337" v="8" actId="20577"/>
        <pc:sldMkLst>
          <pc:docMk/>
          <pc:sldMk cId="0" sldId="258"/>
        </pc:sldMkLst>
        <pc:spChg chg="mod">
          <ac:chgData name="sunny gupta" userId="c1a182bf443d98e9" providerId="Windows Live" clId="Web-{36D5A2FC-56AE-4A41-9A57-850F568730B2}" dt="2021-01-17T07:46:23.337" v="8" actId="20577"/>
          <ac:spMkLst>
            <pc:docMk/>
            <pc:sldMk cId="0" sldId="258"/>
            <ac:spMk id="211" creationId="{00000000-0000-0000-0000-000000000000}"/>
          </ac:spMkLst>
        </pc:spChg>
      </pc:sldChg>
      <pc:sldChg chg="modSp">
        <pc:chgData name="sunny gupta" userId="c1a182bf443d98e9" providerId="Windows Live" clId="Web-{36D5A2FC-56AE-4A41-9A57-850F568730B2}" dt="2021-01-17T07:53:46.961" v="128" actId="20577"/>
        <pc:sldMkLst>
          <pc:docMk/>
          <pc:sldMk cId="0" sldId="259"/>
        </pc:sldMkLst>
        <pc:spChg chg="mod">
          <ac:chgData name="sunny gupta" userId="c1a182bf443d98e9" providerId="Windows Live" clId="Web-{36D5A2FC-56AE-4A41-9A57-850F568730B2}" dt="2021-01-17T07:53:46.961" v="128" actId="20577"/>
          <ac:spMkLst>
            <pc:docMk/>
            <pc:sldMk cId="0" sldId="259"/>
            <ac:spMk id="218" creationId="{00000000-0000-0000-0000-000000000000}"/>
          </ac:spMkLst>
        </pc:spChg>
      </pc:sldChg>
      <pc:sldChg chg="addSp delSp modSp">
        <pc:chgData name="sunny gupta" userId="c1a182bf443d98e9" providerId="Windows Live" clId="Web-{36D5A2FC-56AE-4A41-9A57-850F568730B2}" dt="2021-01-17T07:52:43.944" v="122" actId="20577"/>
        <pc:sldMkLst>
          <pc:docMk/>
          <pc:sldMk cId="0" sldId="260"/>
        </pc:sldMkLst>
        <pc:spChg chg="add mod">
          <ac:chgData name="sunny gupta" userId="c1a182bf443d98e9" providerId="Windows Live" clId="Web-{36D5A2FC-56AE-4A41-9A57-850F568730B2}" dt="2021-01-17T07:52:26.147" v="114" actId="20577"/>
          <ac:spMkLst>
            <pc:docMk/>
            <pc:sldMk cId="0" sldId="260"/>
            <ac:spMk id="3" creationId="{A8E37DCC-8718-4293-8F9B-5FE84D1EE84A}"/>
          </ac:spMkLst>
        </pc:spChg>
        <pc:spChg chg="add mod">
          <ac:chgData name="sunny gupta" userId="c1a182bf443d98e9" providerId="Windows Live" clId="Web-{36D5A2FC-56AE-4A41-9A57-850F568730B2}" dt="2021-01-17T07:52:43.944" v="122" actId="20577"/>
          <ac:spMkLst>
            <pc:docMk/>
            <pc:sldMk cId="0" sldId="260"/>
            <ac:spMk id="4" creationId="{BC3B511A-3018-464F-AAD9-70C83D7DE4F5}"/>
          </ac:spMkLst>
        </pc:spChg>
        <pc:spChg chg="del mod">
          <ac:chgData name="sunny gupta" userId="c1a182bf443d98e9" providerId="Windows Live" clId="Web-{36D5A2FC-56AE-4A41-9A57-850F568730B2}" dt="2021-01-17T07:49:32.324" v="89"/>
          <ac:spMkLst>
            <pc:docMk/>
            <pc:sldMk cId="0" sldId="260"/>
            <ac:spMk id="223" creationId="{00000000-0000-0000-0000-000000000000}"/>
          </ac:spMkLst>
        </pc:spChg>
      </pc:sldChg>
      <pc:sldChg chg="modSp ord">
        <pc:chgData name="sunny gupta" userId="c1a182bf443d98e9" providerId="Windows Live" clId="Web-{36D5A2FC-56AE-4A41-9A57-850F568730B2}" dt="2021-01-17T07:51:34.333" v="109"/>
        <pc:sldMkLst>
          <pc:docMk/>
          <pc:sldMk cId="0" sldId="261"/>
        </pc:sldMkLst>
        <pc:spChg chg="mod">
          <ac:chgData name="sunny gupta" userId="c1a182bf443d98e9" providerId="Windows Live" clId="Web-{36D5A2FC-56AE-4A41-9A57-850F568730B2}" dt="2021-01-17T07:47:58.104" v="36" actId="20577"/>
          <ac:spMkLst>
            <pc:docMk/>
            <pc:sldMk cId="0" sldId="261"/>
            <ac:spMk id="228" creationId="{00000000-0000-0000-0000-000000000000}"/>
          </ac:spMkLst>
        </pc:spChg>
        <pc:spChg chg="mod">
          <ac:chgData name="sunny gupta" userId="c1a182bf443d98e9" providerId="Windows Live" clId="Web-{36D5A2FC-56AE-4A41-9A57-850F568730B2}" dt="2021-01-17T07:48:39.448" v="76" actId="20577"/>
          <ac:spMkLst>
            <pc:docMk/>
            <pc:sldMk cId="0" sldId="261"/>
            <ac:spMk id="22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Google Shape;9;p2"/>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 name="Google Shape;10;p2"/>
          <p:cNvSpPr txBox="1">
            <a:spLocks noGrp="1"/>
          </p:cNvSpPr>
          <p:nvPr>
            <p:ph type="ctrTitle"/>
          </p:nvPr>
        </p:nvSpPr>
        <p:spPr>
          <a:xfrm>
            <a:off x="2068850" y="1991825"/>
            <a:ext cx="50064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p:nvPr/>
        </p:nvSpPr>
        <p:spPr>
          <a:xfrm>
            <a:off x="7613863" y="4623011"/>
            <a:ext cx="559200" cy="559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24133" y="2719061"/>
            <a:ext cx="542634" cy="54263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2700000">
            <a:off x="8500119" y="1033337"/>
            <a:ext cx="805677" cy="805677"/>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4450" y="1432591"/>
            <a:ext cx="625800" cy="6258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799860">
            <a:off x="8472675" y="3105703"/>
            <a:ext cx="607243" cy="607243"/>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527899">
            <a:off x="453203" y="3864921"/>
            <a:ext cx="901480" cy="90148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75778" y="3374078"/>
            <a:ext cx="450000" cy="4500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505617" y="831025"/>
            <a:ext cx="436800" cy="4368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722907">
            <a:off x="1483696" y="647226"/>
            <a:ext cx="648178" cy="64817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72950" y="-36363"/>
            <a:ext cx="398100" cy="398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498435">
            <a:off x="553712" y="273510"/>
            <a:ext cx="386542" cy="386542"/>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0268" y="3312272"/>
            <a:ext cx="573600" cy="5736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893300" y="2099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23393" y="4259284"/>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029015" y="425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701275" y="214850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415225" y="444955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479240" y="22205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371265" y="4390604"/>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2700000">
            <a:off x="6337338" y="4348472"/>
            <a:ext cx="260074" cy="26007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567943" y="263309"/>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2"/>
        <p:cNvGrpSpPr/>
        <p:nvPr/>
      </p:nvGrpSpPr>
      <p:grpSpPr>
        <a:xfrm>
          <a:off x="0" y="0"/>
          <a:ext cx="0" cy="0"/>
          <a:chOff x="0" y="0"/>
          <a:chExt cx="0" cy="0"/>
        </a:xfrm>
      </p:grpSpPr>
      <p:sp>
        <p:nvSpPr>
          <p:cNvPr id="33" name="Google Shape;33;p3"/>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 name="Google Shape;34;p3"/>
          <p:cNvSpPr/>
          <p:nvPr/>
        </p:nvSpPr>
        <p:spPr>
          <a:xfrm>
            <a:off x="7613863" y="4623011"/>
            <a:ext cx="559200" cy="559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2700000">
            <a:off x="24133" y="2719061"/>
            <a:ext cx="542634" cy="54263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2700000">
            <a:off x="8500119" y="1033337"/>
            <a:ext cx="805677" cy="805677"/>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44450" y="1432591"/>
            <a:ext cx="625800" cy="6258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1799860">
            <a:off x="8472675" y="3105703"/>
            <a:ext cx="607243" cy="607243"/>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rot="-1527899">
            <a:off x="453203" y="3864921"/>
            <a:ext cx="901480" cy="90148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775778" y="3374078"/>
            <a:ext cx="450000" cy="4500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505617" y="831025"/>
            <a:ext cx="436800" cy="4368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rot="-722907">
            <a:off x="1483696" y="647226"/>
            <a:ext cx="648178" cy="64817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772950" y="-36363"/>
            <a:ext cx="398100" cy="398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1498435">
            <a:off x="553712" y="273510"/>
            <a:ext cx="386542" cy="386542"/>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040268" y="3312272"/>
            <a:ext cx="573600" cy="5736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893300" y="2099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423393" y="4259284"/>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029015" y="425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7701275" y="214850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3415225" y="4449550"/>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479240" y="22205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5371265" y="4390604"/>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2700000">
            <a:off x="6337338" y="4348472"/>
            <a:ext cx="260074" cy="26007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5567943" y="263309"/>
            <a:ext cx="260100" cy="2601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ctrTitle"/>
          </p:nvPr>
        </p:nvSpPr>
        <p:spPr>
          <a:xfrm>
            <a:off x="2068850" y="1354750"/>
            <a:ext cx="5006400" cy="11598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 name="Google Shape;56;p3"/>
          <p:cNvSpPr txBox="1">
            <a:spLocks noGrp="1"/>
          </p:cNvSpPr>
          <p:nvPr>
            <p:ph type="subTitle" idx="1"/>
          </p:nvPr>
        </p:nvSpPr>
        <p:spPr>
          <a:xfrm>
            <a:off x="2961650" y="2992450"/>
            <a:ext cx="3220800" cy="784800"/>
          </a:xfrm>
          <a:prstGeom prst="rect">
            <a:avLst/>
          </a:prstGeom>
        </p:spPr>
        <p:txBody>
          <a:bodyPr spcFirstLastPara="1" wrap="square" lIns="91425" tIns="91425" rIns="91425" bIns="91425" anchor="t" anchorCtr="0"/>
          <a:lstStyle>
            <a:lvl1pPr lvl="0" algn="ctr" rtl="0">
              <a:spcBef>
                <a:spcPts val="0"/>
              </a:spcBef>
              <a:spcAft>
                <a:spcPts val="0"/>
              </a:spcAft>
              <a:buClr>
                <a:srgbClr val="434343"/>
              </a:buClr>
              <a:buSzPts val="1800"/>
              <a:buNone/>
              <a:defRPr sz="1800">
                <a:solidFill>
                  <a:srgbClr val="434343"/>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a:solidFill>
                  <a:srgbClr val="434343"/>
                </a:solidFill>
              </a:defRPr>
            </a:lvl4pPr>
            <a:lvl5pPr lvl="4" algn="ctr" rtl="0">
              <a:spcBef>
                <a:spcPts val="0"/>
              </a:spcBef>
              <a:spcAft>
                <a:spcPts val="0"/>
              </a:spcAft>
              <a:buClr>
                <a:srgbClr val="434343"/>
              </a:buClr>
              <a:buSzPts val="1800"/>
              <a:buNone/>
              <a:defRPr>
                <a:solidFill>
                  <a:srgbClr val="434343"/>
                </a:solidFill>
              </a:defRPr>
            </a:lvl5pPr>
            <a:lvl6pPr lvl="5" algn="ctr" rtl="0">
              <a:spcBef>
                <a:spcPts val="0"/>
              </a:spcBef>
              <a:spcAft>
                <a:spcPts val="0"/>
              </a:spcAft>
              <a:buClr>
                <a:srgbClr val="434343"/>
              </a:buClr>
              <a:buSzPts val="1800"/>
              <a:buNone/>
              <a:defRPr>
                <a:solidFill>
                  <a:srgbClr val="434343"/>
                </a:solidFill>
              </a:defRPr>
            </a:lvl6pPr>
            <a:lvl7pPr lvl="6" algn="ctr" rtl="0">
              <a:spcBef>
                <a:spcPts val="0"/>
              </a:spcBef>
              <a:spcAft>
                <a:spcPts val="0"/>
              </a:spcAft>
              <a:buClr>
                <a:srgbClr val="434343"/>
              </a:buClr>
              <a:buSzPts val="1800"/>
              <a:buNone/>
              <a:defRPr>
                <a:solidFill>
                  <a:srgbClr val="434343"/>
                </a:solidFill>
              </a:defRPr>
            </a:lvl7pPr>
            <a:lvl8pPr lvl="7" algn="ctr" rtl="0">
              <a:spcBef>
                <a:spcPts val="0"/>
              </a:spcBef>
              <a:spcAft>
                <a:spcPts val="0"/>
              </a:spcAft>
              <a:buClr>
                <a:srgbClr val="434343"/>
              </a:buClr>
              <a:buSzPts val="1800"/>
              <a:buNone/>
              <a:defRPr>
                <a:solidFill>
                  <a:srgbClr val="434343"/>
                </a:solidFill>
              </a:defRPr>
            </a:lvl8pPr>
            <a:lvl9pPr lvl="8" algn="ctr" rtl="0">
              <a:spcBef>
                <a:spcPts val="0"/>
              </a:spcBef>
              <a:spcAft>
                <a:spcPts val="0"/>
              </a:spcAft>
              <a:buClr>
                <a:srgbClr val="434343"/>
              </a:buClr>
              <a:buSzPts val="1800"/>
              <a:buNone/>
              <a:defRPr>
                <a:solidFill>
                  <a:srgbClr val="434343"/>
                </a:solidFill>
              </a:defRPr>
            </a:lvl9pPr>
          </a:lstStyle>
          <a:p>
            <a:endParaRPr/>
          </a:p>
        </p:txBody>
      </p:sp>
      <p:sp>
        <p:nvSpPr>
          <p:cNvPr id="57" name="Google Shape;57;p3"/>
          <p:cNvSpPr/>
          <p:nvPr/>
        </p:nvSpPr>
        <p:spPr>
          <a:xfrm>
            <a:off x="4409077" y="2598899"/>
            <a:ext cx="325800" cy="325800"/>
          </a:xfrm>
          <a:prstGeom prst="mathMultiply">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FFFFFF"/>
        </a:solidFill>
        <a:effectLst/>
      </p:bgPr>
    </p:bg>
    <p:spTree>
      <p:nvGrpSpPr>
        <p:cNvPr id="1" name="Shape 58"/>
        <p:cNvGrpSpPr/>
        <p:nvPr/>
      </p:nvGrpSpPr>
      <p:grpSpPr>
        <a:xfrm>
          <a:off x="0" y="0"/>
          <a:ext cx="0" cy="0"/>
          <a:chOff x="0" y="0"/>
          <a:chExt cx="0" cy="0"/>
        </a:xfrm>
      </p:grpSpPr>
      <p:sp>
        <p:nvSpPr>
          <p:cNvPr id="59" name="Google Shape;59;p4"/>
          <p:cNvSpPr txBox="1">
            <a:spLocks noGrp="1"/>
          </p:cNvSpPr>
          <p:nvPr>
            <p:ph type="body" idx="1"/>
          </p:nvPr>
        </p:nvSpPr>
        <p:spPr>
          <a:xfrm>
            <a:off x="2032675" y="2161800"/>
            <a:ext cx="5078700" cy="819900"/>
          </a:xfrm>
          <a:prstGeom prst="rect">
            <a:avLst/>
          </a:prstGeom>
        </p:spPr>
        <p:txBody>
          <a:bodyPr spcFirstLastPara="1" wrap="square" lIns="91425" tIns="91425" rIns="91425" bIns="91425" anchor="ctr" anchorCtr="0"/>
          <a:lstStyle>
            <a:lvl1pPr marL="457200" lvl="0" indent="-381000" algn="ctr" rtl="0">
              <a:spcBef>
                <a:spcPts val="600"/>
              </a:spcBef>
              <a:spcAft>
                <a:spcPts val="0"/>
              </a:spcAft>
              <a:buSzPts val="2400"/>
              <a:buChar char="×"/>
              <a:defRPr sz="2400"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81000" algn="ctr" rtl="0">
              <a:spcBef>
                <a:spcPts val="0"/>
              </a:spcBef>
              <a:spcAft>
                <a:spcPts val="0"/>
              </a:spcAft>
              <a:buSzPts val="2400"/>
              <a:buChar char="×"/>
              <a:defRPr sz="2400" i="1"/>
            </a:lvl4pPr>
            <a:lvl5pPr marL="2286000" lvl="4" indent="-381000" algn="ctr" rtl="0">
              <a:spcBef>
                <a:spcPts val="0"/>
              </a:spcBef>
              <a:spcAft>
                <a:spcPts val="0"/>
              </a:spcAft>
              <a:buSzPts val="2400"/>
              <a:buChar char="×"/>
              <a:defRPr sz="2400" i="1"/>
            </a:lvl5pPr>
            <a:lvl6pPr marL="2743200" lvl="5" indent="-381000" algn="ctr" rtl="0">
              <a:spcBef>
                <a:spcPts val="0"/>
              </a:spcBef>
              <a:spcAft>
                <a:spcPts val="0"/>
              </a:spcAft>
              <a:buSzPts val="2400"/>
              <a:buChar char="×"/>
              <a:defRPr sz="2400" i="1"/>
            </a:lvl6pPr>
            <a:lvl7pPr marL="3200400" lvl="6" indent="-381000" algn="ctr" rtl="0">
              <a:spcBef>
                <a:spcPts val="0"/>
              </a:spcBef>
              <a:spcAft>
                <a:spcPts val="0"/>
              </a:spcAft>
              <a:buSzPts val="2400"/>
              <a:buChar char="●"/>
              <a:defRPr sz="2400" i="1"/>
            </a:lvl7pPr>
            <a:lvl8pPr marL="3657600" lvl="7" indent="-381000" algn="ctr" rtl="0">
              <a:spcBef>
                <a:spcPts val="0"/>
              </a:spcBef>
              <a:spcAft>
                <a:spcPts val="0"/>
              </a:spcAft>
              <a:buSzPts val="2400"/>
              <a:buChar char="○"/>
              <a:defRPr sz="2400" i="1"/>
            </a:lvl8pPr>
            <a:lvl9pPr marL="4114800" lvl="8" indent="-381000" algn="ctr">
              <a:spcBef>
                <a:spcPts val="0"/>
              </a:spcBef>
              <a:spcAft>
                <a:spcPts val="0"/>
              </a:spcAft>
              <a:buSzPts val="2400"/>
              <a:buChar char="■"/>
              <a:defRPr sz="2400" i="1"/>
            </a:lvl9pPr>
          </a:lstStyle>
          <a:p>
            <a:endParaRPr/>
          </a:p>
        </p:txBody>
      </p:sp>
      <p:sp>
        <p:nvSpPr>
          <p:cNvPr id="60" name="Google Shape;60;p4"/>
          <p:cNvSpPr txBox="1"/>
          <p:nvPr/>
        </p:nvSpPr>
        <p:spPr>
          <a:xfrm>
            <a:off x="3593400" y="7051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rgbClr val="7BD100"/>
                </a:solidFill>
                <a:latin typeface="Varela Round"/>
                <a:ea typeface="Varela Round"/>
                <a:cs typeface="Varela Round"/>
                <a:sym typeface="Varela Round"/>
              </a:rPr>
              <a:t>“</a:t>
            </a:r>
            <a:endParaRPr sz="9600">
              <a:solidFill>
                <a:srgbClr val="7BD100"/>
              </a:solidFill>
              <a:latin typeface="Varela Round"/>
              <a:ea typeface="Varela Round"/>
              <a:cs typeface="Varela Round"/>
              <a:sym typeface="Varela Round"/>
            </a:endParaRPr>
          </a:p>
        </p:txBody>
      </p:sp>
      <p:sp>
        <p:nvSpPr>
          <p:cNvPr id="61" name="Google Shape;61;p4"/>
          <p:cNvSpPr/>
          <p:nvPr/>
        </p:nvSpPr>
        <p:spPr>
          <a:xfrm>
            <a:off x="7613863" y="4623011"/>
            <a:ext cx="559200" cy="559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rot="2700000">
            <a:off x="24133" y="2719061"/>
            <a:ext cx="542634" cy="542634"/>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rot="2700000">
            <a:off x="8500119" y="1033337"/>
            <a:ext cx="805677" cy="805677"/>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44450" y="1432591"/>
            <a:ext cx="625800" cy="6258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rot="-1799860">
            <a:off x="8472675" y="3105703"/>
            <a:ext cx="607243" cy="607243"/>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1527899">
            <a:off x="453203" y="3864921"/>
            <a:ext cx="901480" cy="90148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1775778" y="3374078"/>
            <a:ext cx="450000" cy="4500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7505617" y="831025"/>
            <a:ext cx="436800" cy="4368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722907">
            <a:off x="1483696" y="647226"/>
            <a:ext cx="648178" cy="648178"/>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6772950" y="-36363"/>
            <a:ext cx="398100" cy="3981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498435">
            <a:off x="553712" y="273510"/>
            <a:ext cx="386542" cy="386542"/>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7040268" y="3312272"/>
            <a:ext cx="573600" cy="5736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2893300" y="209975"/>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2423393" y="4259284"/>
            <a:ext cx="260100" cy="2601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4029015" y="425479"/>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7701275" y="2148500"/>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3415225" y="4449550"/>
            <a:ext cx="268200" cy="268200"/>
          </a:xfrm>
          <a:prstGeom prst="donut">
            <a:avLst>
              <a:gd name="adj" fmla="val 3104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1479240" y="2220579"/>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5371265" y="4390604"/>
            <a:ext cx="386100" cy="386100"/>
          </a:xfrm>
          <a:prstGeom prst="mathMultiply">
            <a:avLst>
              <a:gd name="adj1" fmla="val 23520"/>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rot="-2700000">
            <a:off x="6337338" y="4348472"/>
            <a:ext cx="260074" cy="260074"/>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5567943" y="263309"/>
            <a:ext cx="260100" cy="260100"/>
          </a:xfrm>
          <a:prstGeom prst="frame">
            <a:avLst>
              <a:gd name="adj1" fmla="val 28897"/>
            </a:avLst>
          </a:prstGeom>
          <a:solidFill>
            <a:srgbClr val="667F8C">
              <a:alpha val="1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82"/>
        <p:cNvGrpSpPr/>
        <p:nvPr/>
      </p:nvGrpSpPr>
      <p:grpSpPr>
        <a:xfrm>
          <a:off x="0" y="0"/>
          <a:ext cx="0" cy="0"/>
          <a:chOff x="0" y="0"/>
          <a:chExt cx="0" cy="0"/>
        </a:xfrm>
      </p:grpSpPr>
      <p:sp>
        <p:nvSpPr>
          <p:cNvPr id="83" name="Google Shape;83;p5"/>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4" name="Google Shape;84;p5"/>
          <p:cNvSpPr/>
          <p:nvPr/>
        </p:nvSpPr>
        <p:spPr>
          <a:xfrm>
            <a:off x="0" y="1063500"/>
            <a:ext cx="9144000" cy="408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txBox="1">
            <a:spLocks noGrp="1"/>
          </p:cNvSpPr>
          <p:nvPr>
            <p:ph type="title"/>
          </p:nvPr>
        </p:nvSpPr>
        <p:spPr>
          <a:xfrm>
            <a:off x="868550" y="0"/>
            <a:ext cx="7407000" cy="10635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86" name="Google Shape;86;p5"/>
          <p:cNvSpPr txBox="1">
            <a:spLocks noGrp="1"/>
          </p:cNvSpPr>
          <p:nvPr>
            <p:ph type="body" idx="1"/>
          </p:nvPr>
        </p:nvSpPr>
        <p:spPr>
          <a:xfrm>
            <a:off x="868550" y="1411400"/>
            <a:ext cx="7407000" cy="3514500"/>
          </a:xfrm>
          <a:prstGeom prst="rect">
            <a:avLst/>
          </a:prstGeom>
        </p:spPr>
        <p:txBody>
          <a:bodyPr spcFirstLastPara="1" wrap="square" lIns="91425" tIns="91425" rIns="91425" bIns="91425" anchor="t" anchorCtr="0"/>
          <a:lstStyle>
            <a:lvl1pPr marL="457200" lvl="0" indent="-406400">
              <a:spcBef>
                <a:spcPts val="600"/>
              </a:spcBef>
              <a:spcAft>
                <a:spcPts val="0"/>
              </a:spcAft>
              <a:buSzPts val="2800"/>
              <a:buChar char="×"/>
              <a:defRPr sz="2800"/>
            </a:lvl1pPr>
            <a:lvl2pPr marL="914400" lvl="1" indent="-406400">
              <a:spcBef>
                <a:spcPts val="0"/>
              </a:spcBef>
              <a:spcAft>
                <a:spcPts val="0"/>
              </a:spcAft>
              <a:buSzPts val="2800"/>
              <a:buChar char="×"/>
              <a:defRPr sz="2800"/>
            </a:lvl2pPr>
            <a:lvl3pPr marL="1371600" lvl="2" indent="-406400">
              <a:spcBef>
                <a:spcPts val="0"/>
              </a:spcBef>
              <a:spcAft>
                <a:spcPts val="0"/>
              </a:spcAft>
              <a:buSzPts val="2800"/>
              <a:buChar char="×"/>
              <a:defRPr sz="2800"/>
            </a:lvl3pPr>
            <a:lvl4pPr marL="1828800" lvl="3" indent="-406400">
              <a:spcBef>
                <a:spcPts val="0"/>
              </a:spcBef>
              <a:spcAft>
                <a:spcPts val="0"/>
              </a:spcAft>
              <a:buSzPts val="2800"/>
              <a:buChar char="×"/>
              <a:defRPr sz="2800"/>
            </a:lvl4pPr>
            <a:lvl5pPr marL="2286000" lvl="4" indent="-406400">
              <a:spcBef>
                <a:spcPts val="0"/>
              </a:spcBef>
              <a:spcAft>
                <a:spcPts val="0"/>
              </a:spcAft>
              <a:buSzPts val="2800"/>
              <a:buChar char="×"/>
              <a:defRPr sz="2800"/>
            </a:lvl5pPr>
            <a:lvl6pPr marL="2743200" lvl="5" indent="-406400">
              <a:spcBef>
                <a:spcPts val="0"/>
              </a:spcBef>
              <a:spcAft>
                <a:spcPts val="0"/>
              </a:spcAft>
              <a:buSzPts val="2800"/>
              <a:buChar char="×"/>
              <a:defRPr sz="2800"/>
            </a:lvl6pPr>
            <a:lvl7pPr marL="3200400" lvl="6" indent="-406400">
              <a:spcBef>
                <a:spcPts val="0"/>
              </a:spcBef>
              <a:spcAft>
                <a:spcPts val="0"/>
              </a:spcAft>
              <a:buSzPts val="2800"/>
              <a:buChar char="●"/>
              <a:defRPr sz="2800"/>
            </a:lvl7pPr>
            <a:lvl8pPr marL="3657600" lvl="7" indent="-406400">
              <a:spcBef>
                <a:spcPts val="0"/>
              </a:spcBef>
              <a:spcAft>
                <a:spcPts val="0"/>
              </a:spcAft>
              <a:buSzPts val="2800"/>
              <a:buChar char="○"/>
              <a:defRPr sz="2800"/>
            </a:lvl8pPr>
            <a:lvl9pPr marL="4114800" lvl="8" indent="-406400">
              <a:spcBef>
                <a:spcPts val="0"/>
              </a:spcBef>
              <a:spcAft>
                <a:spcPts val="0"/>
              </a:spcAft>
              <a:buSzPts val="2800"/>
              <a:buChar char="■"/>
              <a:defRPr sz="2800"/>
            </a:lvl9pPr>
          </a:lstStyle>
          <a:p>
            <a:endParaRPr/>
          </a:p>
        </p:txBody>
      </p:sp>
      <p:sp>
        <p:nvSpPr>
          <p:cNvPr id="87" name="Google Shape;87;p5"/>
          <p:cNvSpPr/>
          <p:nvPr/>
        </p:nvSpPr>
        <p:spPr>
          <a:xfrm>
            <a:off x="600350" y="3191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1771440" y="586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rot="-1295565">
            <a:off x="1719773" y="-14241"/>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7099000" y="-1832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rot="1050327">
            <a:off x="7064662" y="770637"/>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rot="1498139">
            <a:off x="8048547" y="796761"/>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272750" y="91451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1222482">
            <a:off x="108247" y="115143"/>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2700000">
            <a:off x="1130105" y="721484"/>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8797925" y="68696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434357" y="190568"/>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7656287" y="319171"/>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9"/>
        <p:cNvGrpSpPr/>
        <p:nvPr/>
      </p:nvGrpSpPr>
      <p:grpSpPr>
        <a:xfrm>
          <a:off x="0" y="0"/>
          <a:ext cx="0" cy="0"/>
          <a:chOff x="0" y="0"/>
          <a:chExt cx="0" cy="0"/>
        </a:xfrm>
      </p:grpSpPr>
      <p:sp>
        <p:nvSpPr>
          <p:cNvPr id="100" name="Google Shape;100;p6"/>
          <p:cNvSpPr/>
          <p:nvPr/>
        </p:nvSpPr>
        <p:spPr>
          <a:xfrm>
            <a:off x="-25" y="0"/>
            <a:ext cx="9144000" cy="106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1" name="Google Shape;101;p6"/>
          <p:cNvSpPr/>
          <p:nvPr/>
        </p:nvSpPr>
        <p:spPr>
          <a:xfrm>
            <a:off x="0" y="1063500"/>
            <a:ext cx="9144000" cy="4080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600350" y="31917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1771440" y="586479"/>
            <a:ext cx="386100" cy="3861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1295565">
            <a:off x="1719773" y="-14241"/>
            <a:ext cx="260049" cy="260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7099000" y="-18325"/>
            <a:ext cx="268200" cy="268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50327">
            <a:off x="7064662" y="770637"/>
            <a:ext cx="385975" cy="385975"/>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498139">
            <a:off x="8048547" y="796761"/>
            <a:ext cx="260111" cy="26011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272750" y="91451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222482">
            <a:off x="108247" y="115143"/>
            <a:ext cx="266258" cy="26625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2700000">
            <a:off x="1130105" y="721484"/>
            <a:ext cx="179464" cy="179464"/>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8797925" y="686964"/>
            <a:ext cx="185100" cy="1851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8434357" y="190568"/>
            <a:ext cx="266400" cy="2664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7656287" y="319171"/>
            <a:ext cx="179400" cy="1794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txBox="1">
            <a:spLocks noGrp="1"/>
          </p:cNvSpPr>
          <p:nvPr>
            <p:ph type="title"/>
          </p:nvPr>
        </p:nvSpPr>
        <p:spPr>
          <a:xfrm>
            <a:off x="457200" y="-1"/>
            <a:ext cx="8229600" cy="10635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15" name="Google Shape;115;p6"/>
          <p:cNvSpPr txBox="1">
            <a:spLocks noGrp="1"/>
          </p:cNvSpPr>
          <p:nvPr>
            <p:ph type="body" idx="1"/>
          </p:nvPr>
        </p:nvSpPr>
        <p:spPr>
          <a:xfrm>
            <a:off x="717750" y="1357125"/>
            <a:ext cx="3741600" cy="35688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116" name="Google Shape;116;p6"/>
          <p:cNvSpPr txBox="1">
            <a:spLocks noGrp="1"/>
          </p:cNvSpPr>
          <p:nvPr>
            <p:ph type="body" idx="2"/>
          </p:nvPr>
        </p:nvSpPr>
        <p:spPr>
          <a:xfrm>
            <a:off x="4684654" y="1357125"/>
            <a:ext cx="3741600" cy="35688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8"/>
        <p:cNvGrpSpPr/>
        <p:nvPr/>
      </p:nvGrpSpPr>
      <p:grpSpPr>
        <a:xfrm>
          <a:off x="0" y="0"/>
          <a:ext cx="0" cy="0"/>
          <a:chOff x="0" y="0"/>
          <a:chExt cx="0" cy="0"/>
        </a:xfrm>
      </p:grpSpPr>
      <p:sp>
        <p:nvSpPr>
          <p:cNvPr id="169" name="Google Shape;169;p10"/>
          <p:cNvSpPr/>
          <p:nvPr/>
        </p:nvSpPr>
        <p:spPr>
          <a:xfrm>
            <a:off x="-25" y="0"/>
            <a:ext cx="9144000" cy="5143500"/>
          </a:xfrm>
          <a:prstGeom prst="rect">
            <a:avLst/>
          </a:prstGeom>
          <a:gradFill>
            <a:gsLst>
              <a:gs pos="0">
                <a:srgbClr val="000000">
                  <a:alpha val="0"/>
                </a:srgbClr>
              </a:gs>
              <a:gs pos="100000">
                <a:srgbClr val="000000">
                  <a:alpha val="29803"/>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10"/>
          <p:cNvSpPr/>
          <p:nvPr/>
        </p:nvSpPr>
        <p:spPr>
          <a:xfrm>
            <a:off x="7813718" y="4683129"/>
            <a:ext cx="499200" cy="499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rot="2700000">
            <a:off x="14775" y="2902622"/>
            <a:ext cx="497237" cy="497237"/>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rot="2700000">
            <a:off x="8520218" y="1141799"/>
            <a:ext cx="719128" cy="719128"/>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p:nvPr/>
        </p:nvSpPr>
        <p:spPr>
          <a:xfrm>
            <a:off x="310640" y="1552220"/>
            <a:ext cx="573600" cy="5736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rot="-1799089">
            <a:off x="8562084" y="3081720"/>
            <a:ext cx="542049" cy="542049"/>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rot="-1528015">
            <a:off x="184406" y="4107717"/>
            <a:ext cx="826066" cy="826066"/>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1240046" y="3562976"/>
            <a:ext cx="412500" cy="4125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7555136" y="603174"/>
            <a:ext cx="389700" cy="3897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rot="-722532">
            <a:off x="970776" y="658602"/>
            <a:ext cx="593869" cy="593869"/>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7957723" y="-74674"/>
            <a:ext cx="355200" cy="3552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rot="1500134">
            <a:off x="270777" y="190736"/>
            <a:ext cx="354191" cy="354191"/>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675748" y="3826977"/>
            <a:ext cx="511800" cy="5118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2065152" y="244976"/>
            <a:ext cx="245700" cy="2457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1857705" y="4581900"/>
            <a:ext cx="238500" cy="2385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3015532" y="94100"/>
            <a:ext cx="353700" cy="353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8066932" y="2335938"/>
            <a:ext cx="239400" cy="2394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3200947" y="4718270"/>
            <a:ext cx="245700" cy="245700"/>
          </a:xfrm>
          <a:prstGeom prst="donut">
            <a:avLst>
              <a:gd name="adj" fmla="val 3104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1348282" y="2445799"/>
            <a:ext cx="353700" cy="353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0"/>
          <p:cNvSpPr/>
          <p:nvPr/>
        </p:nvSpPr>
        <p:spPr>
          <a:xfrm>
            <a:off x="5643076" y="4619286"/>
            <a:ext cx="344700" cy="344700"/>
          </a:xfrm>
          <a:prstGeom prst="mathMultiply">
            <a:avLst>
              <a:gd name="adj1" fmla="val 23520"/>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rot="-2700000">
            <a:off x="6674441" y="4438128"/>
            <a:ext cx="232072" cy="232072"/>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0"/>
          <p:cNvSpPr/>
          <p:nvPr/>
        </p:nvSpPr>
        <p:spPr>
          <a:xfrm>
            <a:off x="6422057" y="132477"/>
            <a:ext cx="232200" cy="232200"/>
          </a:xfrm>
          <a:prstGeom prst="frame">
            <a:avLst>
              <a:gd name="adj1" fmla="val 28897"/>
            </a:avLst>
          </a:prstGeom>
          <a:solidFill>
            <a:srgbClr val="FFFFFF">
              <a:alpha val="2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7BD1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
            <a:ext cx="8229600" cy="1063500"/>
          </a:xfrm>
          <a:prstGeom prst="rect">
            <a:avLst/>
          </a:prstGeom>
          <a:noFill/>
          <a:ln>
            <a:noFill/>
          </a:ln>
        </p:spPr>
        <p:txBody>
          <a:bodyPr spcFirstLastPara="1" wrap="square" lIns="91425" tIns="91425" rIns="91425" bIns="91425" anchor="ctr" anchorCtr="0"/>
          <a:lstStyle>
            <a:lvl1pPr lvl="0"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1pPr>
            <a:lvl2pPr lvl="1"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2pPr>
            <a:lvl3pPr lvl="2"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3pPr>
            <a:lvl4pPr lvl="3"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4pPr>
            <a:lvl5pPr lvl="4"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5pPr>
            <a:lvl6pPr lvl="5"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6pPr>
            <a:lvl7pPr lvl="6"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7pPr>
            <a:lvl8pPr lvl="7"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8pPr>
            <a:lvl9pPr lvl="8" algn="ctr">
              <a:spcBef>
                <a:spcPts val="0"/>
              </a:spcBef>
              <a:spcAft>
                <a:spcPts val="0"/>
              </a:spcAft>
              <a:buClr>
                <a:srgbClr val="FFFFFF"/>
              </a:buClr>
              <a:buSzPts val="2400"/>
              <a:buFont typeface="Varela Round"/>
              <a:buNone/>
              <a:defRPr sz="2400" b="1">
                <a:solidFill>
                  <a:srgbClr val="FFFFFF"/>
                </a:solidFill>
                <a:latin typeface="Varela Round"/>
                <a:ea typeface="Varela Round"/>
                <a:cs typeface="Varela Round"/>
                <a:sym typeface="Varela Round"/>
              </a:defRPr>
            </a:lvl9pPr>
          </a:lstStyle>
          <a:p>
            <a:endParaRPr/>
          </a:p>
        </p:txBody>
      </p:sp>
      <p:sp>
        <p:nvSpPr>
          <p:cNvPr id="7" name="Google Shape;7;p1"/>
          <p:cNvSpPr txBox="1">
            <a:spLocks noGrp="1"/>
          </p:cNvSpPr>
          <p:nvPr>
            <p:ph type="body" idx="1"/>
          </p:nvPr>
        </p:nvSpPr>
        <p:spPr>
          <a:xfrm>
            <a:off x="868550" y="1411400"/>
            <a:ext cx="7407000" cy="35145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7BD100"/>
              </a:buClr>
              <a:buSzPts val="3000"/>
              <a:buFont typeface="Varela Round"/>
              <a:buChar char="×"/>
              <a:defRPr sz="3000">
                <a:solidFill>
                  <a:srgbClr val="546973"/>
                </a:solidFill>
                <a:latin typeface="Varela Round"/>
                <a:ea typeface="Varela Round"/>
                <a:cs typeface="Varela Round"/>
                <a:sym typeface="Varela Round"/>
              </a:defRPr>
            </a:lvl1pPr>
            <a:lvl2pPr marL="914400" lvl="1" indent="-381000">
              <a:spcBef>
                <a:spcPts val="0"/>
              </a:spcBef>
              <a:spcAft>
                <a:spcPts val="0"/>
              </a:spcAft>
              <a:buClr>
                <a:srgbClr val="7BD100"/>
              </a:buClr>
              <a:buSzPts val="2400"/>
              <a:buFont typeface="Varela Round"/>
              <a:buChar char="×"/>
              <a:defRPr sz="2400">
                <a:solidFill>
                  <a:srgbClr val="546973"/>
                </a:solidFill>
                <a:latin typeface="Varela Round"/>
                <a:ea typeface="Varela Round"/>
                <a:cs typeface="Varela Round"/>
                <a:sym typeface="Varela Round"/>
              </a:defRPr>
            </a:lvl2pPr>
            <a:lvl3pPr marL="1371600" lvl="2" indent="-381000">
              <a:spcBef>
                <a:spcPts val="0"/>
              </a:spcBef>
              <a:spcAft>
                <a:spcPts val="0"/>
              </a:spcAft>
              <a:buClr>
                <a:srgbClr val="7BD100"/>
              </a:buClr>
              <a:buSzPts val="2400"/>
              <a:buFont typeface="Varela Round"/>
              <a:buChar char="×"/>
              <a:defRPr sz="2400">
                <a:solidFill>
                  <a:srgbClr val="546973"/>
                </a:solidFill>
                <a:latin typeface="Varela Round"/>
                <a:ea typeface="Varela Round"/>
                <a:cs typeface="Varela Round"/>
                <a:sym typeface="Varela Round"/>
              </a:defRPr>
            </a:lvl3pPr>
            <a:lvl4pPr marL="1828800" lvl="3" indent="-34290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4pPr>
            <a:lvl5pPr marL="2286000" lvl="4" indent="-34290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5pPr>
            <a:lvl6pPr marL="2743200" lvl="5" indent="-342900">
              <a:spcBef>
                <a:spcPts val="0"/>
              </a:spcBef>
              <a:spcAft>
                <a:spcPts val="0"/>
              </a:spcAft>
              <a:buClr>
                <a:srgbClr val="7BD100"/>
              </a:buClr>
              <a:buSzPts val="1800"/>
              <a:buFont typeface="Varela Round"/>
              <a:buChar char="×"/>
              <a:defRPr sz="1800">
                <a:solidFill>
                  <a:srgbClr val="546973"/>
                </a:solidFill>
                <a:latin typeface="Varela Round"/>
                <a:ea typeface="Varela Round"/>
                <a:cs typeface="Varela Round"/>
                <a:sym typeface="Varela Round"/>
              </a:defRPr>
            </a:lvl6pPr>
            <a:lvl7pPr marL="3200400" lvl="6" indent="-34290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7pPr>
            <a:lvl8pPr marL="3657600" lvl="7" indent="-34290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8pPr>
            <a:lvl9pPr marL="4114800" lvl="8" indent="-342900">
              <a:spcBef>
                <a:spcPts val="0"/>
              </a:spcBef>
              <a:spcAft>
                <a:spcPts val="0"/>
              </a:spcAft>
              <a:buClr>
                <a:srgbClr val="546973"/>
              </a:buClr>
              <a:buSzPts val="1800"/>
              <a:buFont typeface="Varela Round"/>
              <a:buChar char="■"/>
              <a:defRPr sz="1800">
                <a:solidFill>
                  <a:srgbClr val="546973"/>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4200/user/1"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a:spLocks noGrp="1"/>
          </p:cNvSpPr>
          <p:nvPr>
            <p:ph type="ctrTitle"/>
          </p:nvPr>
        </p:nvSpPr>
        <p:spPr>
          <a:xfrm>
            <a:off x="2068850" y="1991825"/>
            <a:ext cx="5793560" cy="1159800"/>
          </a:xfrm>
          <a:prstGeom prst="rect">
            <a:avLst/>
          </a:prstGeom>
        </p:spPr>
        <p:txBody>
          <a:bodyPr spcFirstLastPara="1" wrap="square" lIns="91425" tIns="91425" rIns="91425" bIns="91425" anchor="ctr" anchorCtr="0">
            <a:noAutofit/>
          </a:bodyPr>
          <a:lstStyle/>
          <a:p>
            <a:r>
              <a:rPr lang="en-US" sz="1800" b="0" i="0" u="none" strike="noStrike" dirty="0">
                <a:solidFill>
                  <a:srgbClr val="000000"/>
                </a:solidFill>
                <a:effectLst/>
                <a:latin typeface="Roboto"/>
              </a:rPr>
              <a:t>How to Build a Video App conferencing tool using Angular framework</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1"/>
          <p:cNvSpPr txBox="1">
            <a:spLocks noGrp="1"/>
          </p:cNvSpPr>
          <p:nvPr>
            <p:ph type="title"/>
          </p:nvPr>
        </p:nvSpPr>
        <p:spPr>
          <a:xfrm>
            <a:off x="868550" y="0"/>
            <a:ext cx="7407000" cy="106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i="0" u="none" strike="noStrike" dirty="0">
                <a:solidFill>
                  <a:srgbClr val="666666"/>
                </a:solidFill>
                <a:effectLst/>
                <a:latin typeface="Arial" panose="020B0604020202020204" pitchFamily="34" charset="0"/>
              </a:rPr>
              <a:t>Testing Video App</a:t>
            </a:r>
            <a:endParaRPr dirty="0"/>
          </a:p>
        </p:txBody>
      </p:sp>
      <p:sp>
        <p:nvSpPr>
          <p:cNvPr id="269" name="Google Shape;269;p21"/>
          <p:cNvSpPr txBox="1">
            <a:spLocks noGrp="1"/>
          </p:cNvSpPr>
          <p:nvPr>
            <p:ph type="body" idx="1"/>
          </p:nvPr>
        </p:nvSpPr>
        <p:spPr>
          <a:xfrm>
            <a:off x="457200" y="1272850"/>
            <a:ext cx="5242560" cy="3652800"/>
          </a:xfrm>
          <a:prstGeom prst="rect">
            <a:avLst/>
          </a:prstGeom>
        </p:spPr>
        <p:txBody>
          <a:bodyPr spcFirstLastPara="1" wrap="square" lIns="91425" tIns="91425" rIns="91425" bIns="91425" anchor="ctr" anchorCtr="0">
            <a:noAutofit/>
          </a:bodyPr>
          <a:lstStyle/>
          <a:p>
            <a:pPr marL="50800" indent="0" rtl="0">
              <a:spcBef>
                <a:spcPts val="1200"/>
              </a:spcBef>
              <a:spcAft>
                <a:spcPts val="1200"/>
              </a:spcAft>
              <a:buNone/>
            </a:pPr>
            <a:r>
              <a:rPr lang="en-US" sz="1600" b="0" i="0" u="none" strike="noStrike" dirty="0">
                <a:solidFill>
                  <a:srgbClr val="000000"/>
                </a:solidFill>
                <a:effectLst/>
                <a:latin typeface="Roboto"/>
              </a:rPr>
              <a:t>Run the app</a:t>
            </a:r>
            <a:endParaRPr lang="en-US" sz="1600" b="0" dirty="0">
              <a:effectLst/>
            </a:endParaRPr>
          </a:p>
          <a:p>
            <a:pPr marL="50800" indent="0" rtl="0">
              <a:spcBef>
                <a:spcPts val="1200"/>
              </a:spcBef>
              <a:spcAft>
                <a:spcPts val="1200"/>
              </a:spcAft>
              <a:buNone/>
            </a:pPr>
            <a:r>
              <a:rPr lang="en-US" sz="1600" b="0" i="0" u="none" strike="noStrike" dirty="0">
                <a:solidFill>
                  <a:srgbClr val="000000"/>
                </a:solidFill>
                <a:effectLst/>
                <a:latin typeface="Roboto"/>
              </a:rPr>
              <a:t>Open these links-</a:t>
            </a:r>
            <a:endParaRPr lang="en-US" sz="1600" b="0" dirty="0">
              <a:effectLst/>
            </a:endParaRPr>
          </a:p>
          <a:p>
            <a:pPr marL="50800" indent="0" rtl="0">
              <a:spcBef>
                <a:spcPts val="1200"/>
              </a:spcBef>
              <a:spcAft>
                <a:spcPts val="1200"/>
              </a:spcAft>
              <a:buNone/>
            </a:pPr>
            <a:r>
              <a:rPr lang="en-US" sz="1600" b="0" i="0" u="sng" strike="noStrike" dirty="0">
                <a:solidFill>
                  <a:srgbClr val="1155CC"/>
                </a:solidFill>
                <a:effectLst/>
                <a:latin typeface="Roboto"/>
                <a:hlinkClick r:id="rId3"/>
              </a:rPr>
              <a:t>http://localhost:4200/user/1</a:t>
            </a:r>
            <a:endParaRPr lang="en-US" sz="1600" b="0" dirty="0">
              <a:effectLst/>
            </a:endParaRPr>
          </a:p>
          <a:p>
            <a:pPr marL="50800" indent="0" rtl="0">
              <a:spcBef>
                <a:spcPts val="1200"/>
              </a:spcBef>
              <a:spcAft>
                <a:spcPts val="1200"/>
              </a:spcAft>
              <a:buNone/>
            </a:pPr>
            <a:r>
              <a:rPr lang="en-US" sz="1600" b="0" i="0" u="sng" strike="noStrike" dirty="0">
                <a:solidFill>
                  <a:srgbClr val="1155CC"/>
                </a:solidFill>
                <a:effectLst/>
                <a:latin typeface="Roboto"/>
                <a:hlinkClick r:id="rId3"/>
              </a:rPr>
              <a:t>http://localhost:4200/user/2</a:t>
            </a:r>
            <a:endParaRPr lang="en-US" sz="1600" b="0" dirty="0">
              <a:effectLst/>
            </a:endParaRPr>
          </a:p>
          <a:p>
            <a:pPr marL="50800" indent="0" rtl="0">
              <a:spcBef>
                <a:spcPts val="1200"/>
              </a:spcBef>
              <a:spcAft>
                <a:spcPts val="1200"/>
              </a:spcAft>
              <a:buNone/>
            </a:pPr>
            <a:r>
              <a:rPr lang="en-US" sz="1600" b="0" i="0" u="none" strike="noStrike" dirty="0">
                <a:solidFill>
                  <a:srgbClr val="000000"/>
                </a:solidFill>
                <a:effectLst/>
                <a:latin typeface="Roboto"/>
              </a:rPr>
              <a:t>enter name</a:t>
            </a:r>
            <a:endParaRPr lang="en-US" sz="1600" b="0" dirty="0">
              <a:effectLst/>
            </a:endParaRPr>
          </a:p>
          <a:p>
            <a:pPr marL="50800" indent="0" rtl="0">
              <a:spcBef>
                <a:spcPts val="1200"/>
              </a:spcBef>
              <a:spcAft>
                <a:spcPts val="1200"/>
              </a:spcAft>
              <a:buNone/>
            </a:pPr>
            <a:r>
              <a:rPr lang="en-US" sz="1600" b="0" i="0" u="none" strike="noStrike" dirty="0">
                <a:solidFill>
                  <a:srgbClr val="000000"/>
                </a:solidFill>
                <a:effectLst/>
                <a:latin typeface="Roboto"/>
              </a:rPr>
              <a:t>click on start call button to connect</a:t>
            </a:r>
          </a:p>
          <a:p>
            <a:pPr marL="50800" indent="0" rtl="0">
              <a:spcBef>
                <a:spcPts val="1200"/>
              </a:spcBef>
              <a:spcAft>
                <a:spcPts val="1200"/>
              </a:spcAft>
              <a:buNone/>
            </a:pPr>
            <a:r>
              <a:rPr lang="en-US" sz="1600" b="0" i="0" u="none" strike="noStrike" dirty="0">
                <a:solidFill>
                  <a:srgbClr val="000000"/>
                </a:solidFill>
                <a:effectLst/>
                <a:latin typeface="Roboto"/>
              </a:rPr>
              <a:t> the call</a:t>
            </a:r>
            <a:endParaRPr lang="en-US" sz="1600" b="0" dirty="0">
              <a:effectLst/>
            </a:endParaRPr>
          </a:p>
          <a:p>
            <a:pPr marL="50800" indent="0">
              <a:buNone/>
            </a:pPr>
            <a:br>
              <a:rPr lang="en-US" sz="1600" dirty="0"/>
            </a:b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1E27-5CB1-48CC-B205-A697EC5B295F}"/>
              </a:ext>
            </a:extLst>
          </p:cNvPr>
          <p:cNvSpPr>
            <a:spLocks noGrp="1"/>
          </p:cNvSpPr>
          <p:nvPr>
            <p:ph type="title"/>
          </p:nvPr>
        </p:nvSpPr>
        <p:spPr/>
        <p:txBody>
          <a:bodyPr/>
          <a:lstStyle/>
          <a:p>
            <a:r>
              <a:rPr lang="en-IN" dirty="0"/>
              <a:t>Methods name according to file</a:t>
            </a:r>
          </a:p>
        </p:txBody>
      </p:sp>
      <p:sp>
        <p:nvSpPr>
          <p:cNvPr id="3" name="Text Placeholder 2">
            <a:extLst>
              <a:ext uri="{FF2B5EF4-FFF2-40B4-BE49-F238E27FC236}">
                <a16:creationId xmlns:a16="http://schemas.microsoft.com/office/drawing/2014/main" id="{12C3D0DC-EFBE-4E50-B81D-F33D1B570848}"/>
              </a:ext>
            </a:extLst>
          </p:cNvPr>
          <p:cNvSpPr>
            <a:spLocks noGrp="1"/>
          </p:cNvSpPr>
          <p:nvPr>
            <p:ph type="body" idx="1"/>
          </p:nvPr>
        </p:nvSpPr>
        <p:spPr/>
        <p:txBody>
          <a:bodyPr/>
          <a:lstStyle/>
          <a:p>
            <a:pPr marL="50800" indent="0" rtl="0">
              <a:spcBef>
                <a:spcPts val="0"/>
              </a:spcBef>
              <a:spcAft>
                <a:spcPts val="0"/>
              </a:spcAft>
              <a:buNone/>
            </a:pPr>
            <a:br>
              <a:rPr lang="en-IN" sz="1600" b="0" dirty="0">
                <a:effectLst/>
              </a:rPr>
            </a:br>
            <a:r>
              <a:rPr lang="en-IN" sz="1600" b="0" i="0" u="none" strike="noStrike" dirty="0">
                <a:solidFill>
                  <a:srgbClr val="000000"/>
                </a:solidFill>
                <a:effectLst/>
                <a:latin typeface="Arial" panose="020B0604020202020204" pitchFamily="34" charset="0"/>
              </a:rPr>
              <a:t>create routes</a:t>
            </a:r>
            <a:endParaRPr lang="en-IN" sz="1600" b="0" dirty="0">
              <a:effectLst/>
            </a:endParaRPr>
          </a:p>
          <a:p>
            <a:pPr marL="50800" indent="0" rtl="0">
              <a:spcBef>
                <a:spcPts val="0"/>
              </a:spcBef>
              <a:spcAft>
                <a:spcPts val="0"/>
              </a:spcAft>
              <a:buNone/>
            </a:pPr>
            <a:r>
              <a:rPr lang="en-IN" sz="1600" b="0" i="0" u="none" strike="noStrike" dirty="0">
                <a:solidFill>
                  <a:srgbClr val="000000"/>
                </a:solidFill>
                <a:effectLst/>
                <a:latin typeface="Arial" panose="020B0604020202020204" pitchFamily="34" charset="0"/>
              </a:rPr>
              <a:t>create two buttons to open those links</a:t>
            </a:r>
            <a:endParaRPr lang="en-IN" sz="1600" b="0" dirty="0">
              <a:effectLst/>
            </a:endParaRPr>
          </a:p>
          <a:p>
            <a:pPr marL="50800" indent="0" rtl="0">
              <a:spcBef>
                <a:spcPts val="0"/>
              </a:spcBef>
              <a:spcAft>
                <a:spcPts val="0"/>
              </a:spcAft>
              <a:buNone/>
            </a:pPr>
            <a:r>
              <a:rPr lang="en-IN" sz="1600" b="0" i="0" u="none" strike="noStrike" dirty="0">
                <a:solidFill>
                  <a:srgbClr val="000000"/>
                </a:solidFill>
                <a:effectLst/>
                <a:latin typeface="Arial" panose="020B0604020202020204" pitchFamily="34" charset="0"/>
              </a:rPr>
              <a:t>create method to get the data of </a:t>
            </a:r>
            <a:r>
              <a:rPr lang="en-IN" sz="1600" b="0" i="0" u="none" strike="noStrike" dirty="0" err="1">
                <a:solidFill>
                  <a:srgbClr val="000000"/>
                </a:solidFill>
                <a:effectLst/>
                <a:latin typeface="Arial" panose="020B0604020202020204" pitchFamily="34" charset="0"/>
              </a:rPr>
              <a:t>api</a:t>
            </a:r>
            <a:endParaRPr lang="en-IN" sz="1600" b="0" dirty="0">
              <a:effectLst/>
            </a:endParaRPr>
          </a:p>
          <a:p>
            <a:pPr marL="50800" indent="0" rtl="0">
              <a:spcBef>
                <a:spcPts val="0"/>
              </a:spcBef>
              <a:spcAft>
                <a:spcPts val="0"/>
              </a:spcAft>
              <a:buNone/>
            </a:pPr>
            <a:br>
              <a:rPr lang="en-IN" sz="1600" b="0" dirty="0">
                <a:effectLst/>
              </a:rPr>
            </a:br>
            <a:r>
              <a:rPr lang="en-IN" sz="1600" b="0" i="0" u="none" strike="noStrike" dirty="0">
                <a:solidFill>
                  <a:srgbClr val="000000"/>
                </a:solidFill>
                <a:effectLst/>
                <a:latin typeface="Arial" panose="020B0604020202020204" pitchFamily="34" charset="0"/>
              </a:rPr>
              <a:t>create methods in </a:t>
            </a:r>
            <a:r>
              <a:rPr lang="en-IN" sz="1600" b="0" i="0" u="none" strike="noStrike" dirty="0" err="1">
                <a:solidFill>
                  <a:srgbClr val="000000"/>
                </a:solidFill>
                <a:effectLst/>
                <a:latin typeface="Arial" panose="020B0604020202020204" pitchFamily="34" charset="0"/>
              </a:rPr>
              <a:t>rtm</a:t>
            </a:r>
            <a:r>
              <a:rPr lang="en-IN" sz="1600" b="0" i="0" u="none" strike="noStrike" dirty="0">
                <a:solidFill>
                  <a:srgbClr val="000000"/>
                </a:solidFill>
                <a:effectLst/>
                <a:latin typeface="Arial" panose="020B0604020202020204" pitchFamily="34" charset="0"/>
              </a:rPr>
              <a:t> service like-</a:t>
            </a:r>
            <a:endParaRPr lang="en-IN" sz="1600" b="0" dirty="0">
              <a:effectLst/>
            </a:endParaRPr>
          </a:p>
          <a:p>
            <a:pPr marL="50800" indent="0" rtl="0">
              <a:spcBef>
                <a:spcPts val="0"/>
              </a:spcBef>
              <a:spcAft>
                <a:spcPts val="0"/>
              </a:spcAft>
              <a:buNone/>
            </a:pPr>
            <a:r>
              <a:rPr lang="en-IN" sz="1600" b="0" i="0" u="none" strike="noStrike" dirty="0">
                <a:solidFill>
                  <a:srgbClr val="000000"/>
                </a:solidFill>
                <a:effectLst/>
                <a:latin typeface="Arial" panose="020B0604020202020204" pitchFamily="34" charset="0"/>
              </a:rPr>
              <a:t> create instance, </a:t>
            </a:r>
            <a:r>
              <a:rPr lang="en-IN" sz="1600" b="0" i="0" u="none" strike="noStrike" dirty="0" err="1">
                <a:solidFill>
                  <a:srgbClr val="000000"/>
                </a:solidFill>
                <a:effectLst/>
                <a:latin typeface="Arial" panose="020B0604020202020204" pitchFamily="34" charset="0"/>
              </a:rPr>
              <a:t>rtm</a:t>
            </a:r>
            <a:r>
              <a:rPr lang="en-IN" sz="1600" b="0" i="0" u="none" strike="noStrike" dirty="0">
                <a:solidFill>
                  <a:srgbClr val="000000"/>
                </a:solidFill>
                <a:effectLst/>
                <a:latin typeface="Arial" panose="020B0604020202020204" pitchFamily="34" charset="0"/>
              </a:rPr>
              <a:t> login, </a:t>
            </a:r>
            <a:r>
              <a:rPr lang="en-IN" sz="1600" b="0" i="0" u="none" strike="noStrike" dirty="0" err="1">
                <a:solidFill>
                  <a:srgbClr val="000000"/>
                </a:solidFill>
                <a:effectLst/>
                <a:latin typeface="Arial" panose="020B0604020202020204" pitchFamily="34" charset="0"/>
              </a:rPr>
              <a:t>rtm</a:t>
            </a:r>
            <a:r>
              <a:rPr lang="en-IN" sz="1600" b="0" i="0" u="none" strike="noStrike" dirty="0">
                <a:solidFill>
                  <a:srgbClr val="000000"/>
                </a:solidFill>
                <a:effectLst/>
                <a:latin typeface="Arial" panose="020B0604020202020204" pitchFamily="34" charset="0"/>
              </a:rPr>
              <a:t> logout, </a:t>
            </a:r>
            <a:r>
              <a:rPr lang="en-IN" sz="1600" b="0" i="0" u="none" strike="noStrike" dirty="0" err="1">
                <a:solidFill>
                  <a:srgbClr val="000000"/>
                </a:solidFill>
                <a:effectLst/>
                <a:latin typeface="Arial" panose="020B0604020202020204" pitchFamily="34" charset="0"/>
              </a:rPr>
              <a:t>rtm</a:t>
            </a:r>
            <a:r>
              <a:rPr lang="en-IN" sz="1600" b="0" i="0" u="none" strike="noStrike" dirty="0">
                <a:solidFill>
                  <a:srgbClr val="000000"/>
                </a:solidFill>
                <a:effectLst/>
                <a:latin typeface="Arial" panose="020B0604020202020204" pitchFamily="34" charset="0"/>
              </a:rPr>
              <a:t> events, receive 1-1 message, </a:t>
            </a:r>
            <a:endParaRPr lang="en-IN" sz="1600" b="0" dirty="0">
              <a:effectLst/>
            </a:endParaRPr>
          </a:p>
          <a:p>
            <a:pPr marL="50800" indent="0" rtl="0">
              <a:spcBef>
                <a:spcPts val="0"/>
              </a:spcBef>
              <a:spcAft>
                <a:spcPts val="0"/>
              </a:spcAft>
              <a:buNone/>
            </a:pPr>
            <a:r>
              <a:rPr lang="en-IN" sz="1600" b="0" i="0" u="none" strike="noStrike" dirty="0">
                <a:solidFill>
                  <a:srgbClr val="000000"/>
                </a:solidFill>
                <a:effectLst/>
                <a:latin typeface="Arial" panose="020B0604020202020204" pitchFamily="34" charset="0"/>
              </a:rPr>
              <a:t>receive channel message, handle channel message, show message, send 1-1 message, create channel,</a:t>
            </a:r>
            <a:endParaRPr lang="en-IN" sz="1600" b="0" dirty="0">
              <a:effectLst/>
            </a:endParaRPr>
          </a:p>
          <a:p>
            <a:pPr marL="50800" indent="0" rtl="0">
              <a:spcBef>
                <a:spcPts val="0"/>
              </a:spcBef>
              <a:spcAft>
                <a:spcPts val="0"/>
              </a:spcAft>
              <a:buNone/>
            </a:pPr>
            <a:r>
              <a:rPr lang="en-IN" sz="1600" b="0" i="0" u="none" strike="noStrike" dirty="0">
                <a:solidFill>
                  <a:srgbClr val="000000"/>
                </a:solidFill>
                <a:effectLst/>
                <a:latin typeface="Arial" panose="020B0604020202020204" pitchFamily="34" charset="0"/>
              </a:rPr>
              <a:t>join channel, </a:t>
            </a:r>
            <a:r>
              <a:rPr lang="en-IN" sz="1600" b="0" i="0" u="none" strike="noStrike" dirty="0" err="1">
                <a:solidFill>
                  <a:srgbClr val="000000"/>
                </a:solidFill>
                <a:effectLst/>
                <a:latin typeface="Arial" panose="020B0604020202020204" pitchFamily="34" charset="0"/>
              </a:rPr>
              <a:t>setlocal</a:t>
            </a:r>
            <a:r>
              <a:rPr lang="en-IN" sz="1600" b="0" i="0" u="none" strike="noStrike" dirty="0">
                <a:solidFill>
                  <a:srgbClr val="000000"/>
                </a:solidFill>
                <a:effectLst/>
                <a:latin typeface="Arial" panose="020B0604020202020204" pitchFamily="34" charset="0"/>
              </a:rPr>
              <a:t> attributes, send channel message, leave channel</a:t>
            </a:r>
          </a:p>
          <a:p>
            <a:pPr marL="50800" indent="0" rtl="0">
              <a:spcBef>
                <a:spcPts val="0"/>
              </a:spcBef>
              <a:spcAft>
                <a:spcPts val="0"/>
              </a:spcAft>
              <a:buNone/>
            </a:pPr>
            <a:endParaRPr lang="en-IN" sz="1600" b="0" dirty="0">
              <a:effectLst/>
            </a:endParaRPr>
          </a:p>
          <a:p>
            <a:pPr marL="50800" indent="0" rtl="0">
              <a:spcBef>
                <a:spcPts val="0"/>
              </a:spcBef>
              <a:spcAft>
                <a:spcPts val="0"/>
              </a:spcAft>
              <a:buNone/>
            </a:pPr>
            <a:r>
              <a:rPr lang="en-IN" sz="1600" b="0" i="0" u="none" strike="noStrike" dirty="0">
                <a:solidFill>
                  <a:srgbClr val="000000"/>
                </a:solidFill>
                <a:effectLst/>
                <a:latin typeface="Arial" panose="020B0604020202020204" pitchFamily="34" charset="0"/>
              </a:rPr>
              <a:t>create methods in </a:t>
            </a:r>
            <a:r>
              <a:rPr lang="en-IN" sz="1600" b="0" i="0" u="none" strike="noStrike" dirty="0" err="1">
                <a:solidFill>
                  <a:srgbClr val="000000"/>
                </a:solidFill>
                <a:effectLst/>
                <a:latin typeface="Arial" panose="020B0604020202020204" pitchFamily="34" charset="0"/>
              </a:rPr>
              <a:t>rtc</a:t>
            </a:r>
            <a:r>
              <a:rPr lang="en-IN" sz="1600" b="0" i="0" u="none" strike="noStrike" dirty="0">
                <a:solidFill>
                  <a:srgbClr val="000000"/>
                </a:solidFill>
                <a:effectLst/>
                <a:latin typeface="Arial" panose="020B0604020202020204" pitchFamily="34" charset="0"/>
              </a:rPr>
              <a:t> service like-</a:t>
            </a:r>
            <a:endParaRPr lang="en-IN" sz="1600" b="0" dirty="0">
              <a:effectLst/>
            </a:endParaRPr>
          </a:p>
          <a:p>
            <a:pPr marL="50800" indent="0" rtl="0">
              <a:spcBef>
                <a:spcPts val="0"/>
              </a:spcBef>
              <a:spcAft>
                <a:spcPts val="0"/>
              </a:spcAft>
              <a:buNone/>
            </a:pPr>
            <a:r>
              <a:rPr lang="en-IN" sz="1600" b="0" i="0" u="none" strike="noStrike" dirty="0">
                <a:solidFill>
                  <a:srgbClr val="000000"/>
                </a:solidFill>
                <a:effectLst/>
                <a:latin typeface="Arial" panose="020B0604020202020204" pitchFamily="34" charset="0"/>
              </a:rPr>
              <a:t>create </a:t>
            </a:r>
            <a:r>
              <a:rPr lang="en-IN" sz="1600" b="0" i="0" u="none" strike="noStrike" dirty="0" err="1">
                <a:solidFill>
                  <a:srgbClr val="000000"/>
                </a:solidFill>
                <a:effectLst/>
                <a:latin typeface="Arial" panose="020B0604020202020204" pitchFamily="34" charset="0"/>
              </a:rPr>
              <a:t>client,rtc</a:t>
            </a:r>
            <a:r>
              <a:rPr lang="en-IN" sz="1600" b="0" i="0" u="none" strike="noStrike" dirty="0">
                <a:solidFill>
                  <a:srgbClr val="000000"/>
                </a:solidFill>
                <a:effectLst/>
                <a:latin typeface="Arial" panose="020B0604020202020204" pitchFamily="34" charset="0"/>
              </a:rPr>
              <a:t> join, </a:t>
            </a:r>
            <a:r>
              <a:rPr lang="en-IN" sz="1600" b="0" i="0" u="none" strike="noStrike" dirty="0" err="1">
                <a:solidFill>
                  <a:srgbClr val="000000"/>
                </a:solidFill>
                <a:effectLst/>
                <a:latin typeface="Arial" panose="020B0604020202020204" pitchFamily="34" charset="0"/>
              </a:rPr>
              <a:t>rtc</a:t>
            </a:r>
            <a:r>
              <a:rPr lang="en-IN" sz="1600" b="0" i="0" u="none" strike="noStrike" dirty="0">
                <a:solidFill>
                  <a:srgbClr val="000000"/>
                </a:solidFill>
                <a:effectLst/>
                <a:latin typeface="Arial" panose="020B0604020202020204" pitchFamily="34" charset="0"/>
              </a:rPr>
              <a:t> events, leave call</a:t>
            </a:r>
            <a:endParaRPr lang="en-IN" sz="1600" b="0" dirty="0">
              <a:effectLst/>
            </a:endParaRPr>
          </a:p>
          <a:p>
            <a:pPr marL="50800" indent="0" rtl="0">
              <a:spcBef>
                <a:spcPts val="0"/>
              </a:spcBef>
              <a:spcAft>
                <a:spcPts val="0"/>
              </a:spcAft>
              <a:buNone/>
            </a:pPr>
            <a:br>
              <a:rPr lang="en-IN" sz="1600" b="0" dirty="0">
                <a:effectLst/>
              </a:rPr>
            </a:br>
            <a:endParaRPr lang="en-IN" sz="1600" dirty="0"/>
          </a:p>
        </p:txBody>
      </p:sp>
    </p:spTree>
    <p:extLst>
      <p:ext uri="{BB962C8B-B14F-4D97-AF65-F5344CB8AC3E}">
        <p14:creationId xmlns:p14="http://schemas.microsoft.com/office/powerpoint/2010/main" val="3071538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C9B5-263B-42C6-8B3B-28B9C8880042}"/>
              </a:ext>
            </a:extLst>
          </p:cNvPr>
          <p:cNvSpPr>
            <a:spLocks noGrp="1"/>
          </p:cNvSpPr>
          <p:nvPr>
            <p:ph type="title"/>
          </p:nvPr>
        </p:nvSpPr>
        <p:spPr/>
        <p:txBody>
          <a:bodyPr/>
          <a:lstStyle/>
          <a:p>
            <a:r>
              <a:rPr lang="en-IN" dirty="0"/>
              <a:t>Methods name according to file</a:t>
            </a:r>
          </a:p>
        </p:txBody>
      </p:sp>
      <p:sp>
        <p:nvSpPr>
          <p:cNvPr id="3" name="Text Placeholder 2">
            <a:extLst>
              <a:ext uri="{FF2B5EF4-FFF2-40B4-BE49-F238E27FC236}">
                <a16:creationId xmlns:a16="http://schemas.microsoft.com/office/drawing/2014/main" id="{3EBE1918-BD09-4BFA-A7B5-6561FB93D8D3}"/>
              </a:ext>
            </a:extLst>
          </p:cNvPr>
          <p:cNvSpPr>
            <a:spLocks noGrp="1"/>
          </p:cNvSpPr>
          <p:nvPr>
            <p:ph type="body" idx="1"/>
          </p:nvPr>
        </p:nvSpPr>
        <p:spPr/>
        <p:txBody>
          <a:bodyPr/>
          <a:lstStyle/>
          <a:p>
            <a:pPr marL="50800" indent="0" rtl="0">
              <a:spcBef>
                <a:spcPts val="0"/>
              </a:spcBef>
              <a:spcAft>
                <a:spcPts val="0"/>
              </a:spcAft>
              <a:buNone/>
            </a:pPr>
            <a:br>
              <a:rPr lang="en-IN" sz="1600" b="0" dirty="0">
                <a:effectLst/>
              </a:rPr>
            </a:br>
            <a:r>
              <a:rPr lang="en-IN" sz="1600" b="0" i="0" u="none" strike="noStrike" dirty="0">
                <a:solidFill>
                  <a:srgbClr val="000000"/>
                </a:solidFill>
                <a:effectLst/>
                <a:latin typeface="Arial" panose="020B0604020202020204" pitchFamily="34" charset="0"/>
              </a:rPr>
              <a:t>create input field to get the name, button to start call, div element to play local user video, another div element to display remote users video this element is in loop, 2 buttons to send messages, 1 button to leave channel</a:t>
            </a:r>
            <a:endParaRPr lang="en-IN" sz="1600" b="0" dirty="0">
              <a:effectLst/>
            </a:endParaRPr>
          </a:p>
          <a:p>
            <a:pPr marL="50800" indent="0" rtl="0">
              <a:spcBef>
                <a:spcPts val="0"/>
              </a:spcBef>
              <a:spcAft>
                <a:spcPts val="0"/>
              </a:spcAft>
              <a:buNone/>
            </a:pPr>
            <a:br>
              <a:rPr lang="en-IN" sz="1600" b="0" dirty="0">
                <a:effectLst/>
              </a:rPr>
            </a:br>
            <a:r>
              <a:rPr lang="en-IN" sz="1600" b="0" i="0" u="none" strike="noStrike" dirty="0">
                <a:solidFill>
                  <a:srgbClr val="000000"/>
                </a:solidFill>
                <a:effectLst/>
                <a:latin typeface="Arial" panose="020B0604020202020204" pitchFamily="34" charset="0"/>
              </a:rPr>
              <a:t>create generate </a:t>
            </a:r>
            <a:r>
              <a:rPr lang="en-IN" sz="1600" b="0" i="0" u="none" strike="noStrike" dirty="0" err="1">
                <a:solidFill>
                  <a:srgbClr val="000000"/>
                </a:solidFill>
                <a:effectLst/>
                <a:latin typeface="Arial" panose="020B0604020202020204" pitchFamily="34" charset="0"/>
              </a:rPr>
              <a:t>rtm</a:t>
            </a:r>
            <a:r>
              <a:rPr lang="en-IN" sz="1600" b="0" i="0" u="none" strike="noStrike" dirty="0">
                <a:solidFill>
                  <a:srgbClr val="000000"/>
                </a:solidFill>
                <a:effectLst/>
                <a:latin typeface="Arial" panose="020B0604020202020204" pitchFamily="34" charset="0"/>
              </a:rPr>
              <a:t> token, generate </a:t>
            </a:r>
            <a:r>
              <a:rPr lang="en-IN" sz="1600" b="0" i="0" u="none" strike="noStrike" dirty="0" err="1">
                <a:solidFill>
                  <a:srgbClr val="000000"/>
                </a:solidFill>
                <a:effectLst/>
                <a:latin typeface="Arial" panose="020B0604020202020204" pitchFamily="34" charset="0"/>
              </a:rPr>
              <a:t>rtc</a:t>
            </a:r>
            <a:r>
              <a:rPr lang="en-IN" sz="1600" b="0" i="0" u="none" strike="noStrike" dirty="0">
                <a:solidFill>
                  <a:srgbClr val="000000"/>
                </a:solidFill>
                <a:effectLst/>
                <a:latin typeface="Arial" panose="020B0604020202020204" pitchFamily="34" charset="0"/>
              </a:rPr>
              <a:t> token, generate random number, 1-1 message, 1-1 channel </a:t>
            </a:r>
            <a:r>
              <a:rPr lang="en-IN" sz="1600" b="0" i="0" u="none" strike="noStrike" dirty="0" err="1">
                <a:solidFill>
                  <a:srgbClr val="000000"/>
                </a:solidFill>
                <a:effectLst/>
                <a:latin typeface="Arial" panose="020B0604020202020204" pitchFamily="34" charset="0"/>
              </a:rPr>
              <a:t>msg</a:t>
            </a:r>
            <a:r>
              <a:rPr lang="en-IN" sz="1600" b="0" i="0" u="none" strike="noStrike" dirty="0">
                <a:solidFill>
                  <a:srgbClr val="000000"/>
                </a:solidFill>
                <a:effectLst/>
                <a:latin typeface="Arial" panose="020B0604020202020204" pitchFamily="34" charset="0"/>
              </a:rPr>
              <a:t>, </a:t>
            </a:r>
            <a:endParaRPr lang="en-IN" sz="1600" b="0" dirty="0">
              <a:effectLst/>
            </a:endParaRPr>
          </a:p>
          <a:p>
            <a:pPr marL="50800" indent="0" rtl="0">
              <a:spcBef>
                <a:spcPts val="0"/>
              </a:spcBef>
              <a:spcAft>
                <a:spcPts val="0"/>
              </a:spcAft>
              <a:buNone/>
            </a:pPr>
            <a:r>
              <a:rPr lang="en-IN" sz="1600" b="0" i="0" u="none" strike="noStrike" dirty="0">
                <a:solidFill>
                  <a:srgbClr val="000000"/>
                </a:solidFill>
                <a:effectLst/>
                <a:latin typeface="Arial" panose="020B0604020202020204" pitchFamily="34" charset="0"/>
              </a:rPr>
              <a:t>Star </a:t>
            </a:r>
            <a:r>
              <a:rPr lang="en-IN" sz="1600" b="0" i="0" u="none" strike="noStrike" dirty="0" err="1">
                <a:solidFill>
                  <a:srgbClr val="000000"/>
                </a:solidFill>
                <a:effectLst/>
                <a:latin typeface="Arial" panose="020B0604020202020204" pitchFamily="34" charset="0"/>
              </a:rPr>
              <a:t>tcall</a:t>
            </a:r>
            <a:r>
              <a:rPr lang="en-IN" sz="1600" b="0" i="0" u="none" strike="noStrike" dirty="0">
                <a:solidFill>
                  <a:srgbClr val="000000"/>
                </a:solidFill>
                <a:effectLst/>
                <a:latin typeface="Arial" panose="020B0604020202020204" pitchFamily="34" charset="0"/>
              </a:rPr>
              <a:t>- add validation and call all methods(</a:t>
            </a:r>
            <a:r>
              <a:rPr lang="en-IN" sz="1600" b="0" i="0" u="none" strike="noStrike" dirty="0" err="1">
                <a:solidFill>
                  <a:srgbClr val="000000"/>
                </a:solidFill>
                <a:effectLst/>
                <a:latin typeface="Arial" panose="020B0604020202020204" pitchFamily="34" charset="0"/>
              </a:rPr>
              <a:t>generateUid</a:t>
            </a:r>
            <a:r>
              <a:rPr lang="en-IN" sz="1600" b="0" i="0" u="none" strike="noStrike" dirty="0">
                <a:solidFill>
                  <a:srgbClr val="000000"/>
                </a:solidFill>
                <a:effectLst/>
                <a:latin typeface="Arial" panose="020B0604020202020204" pitchFamily="34" charset="0"/>
              </a:rPr>
              <a:t>, generate Token And </a:t>
            </a:r>
            <a:r>
              <a:rPr lang="en-IN" sz="1600" b="0" i="0" u="none" strike="noStrike" dirty="0" err="1">
                <a:solidFill>
                  <a:srgbClr val="000000"/>
                </a:solidFill>
                <a:effectLst/>
                <a:latin typeface="Arial" panose="020B0604020202020204" pitchFamily="34" charset="0"/>
              </a:rPr>
              <a:t>Uid</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000000"/>
                </a:solidFill>
                <a:effectLst/>
                <a:latin typeface="Arial" panose="020B0604020202020204" pitchFamily="34" charset="0"/>
              </a:rPr>
              <a:t>rtmUserLogin</a:t>
            </a:r>
            <a:r>
              <a:rPr lang="en-IN" sz="1600" b="0" i="0" u="none" strike="noStrike" dirty="0">
                <a:solidFill>
                  <a:srgbClr val="000000"/>
                </a:solidFill>
                <a:effectLst/>
                <a:latin typeface="Arial" panose="020B0604020202020204" pitchFamily="34" charset="0"/>
              </a:rPr>
              <a:t>, </a:t>
            </a:r>
            <a:endParaRPr lang="en-IN" sz="1600" b="0" dirty="0">
              <a:effectLst/>
            </a:endParaRPr>
          </a:p>
          <a:p>
            <a:pPr marL="50800" indent="0" rtl="0">
              <a:spcBef>
                <a:spcPts val="0"/>
              </a:spcBef>
              <a:spcAft>
                <a:spcPts val="0"/>
              </a:spcAft>
              <a:buNone/>
            </a:pPr>
            <a:r>
              <a:rPr lang="en-IN" sz="1600" b="0" i="0" u="none" strike="noStrike" dirty="0" err="1">
                <a:solidFill>
                  <a:srgbClr val="000000"/>
                </a:solidFill>
                <a:effectLst/>
                <a:latin typeface="Arial" panose="020B0604020202020204" pitchFamily="34" charset="0"/>
              </a:rPr>
              <a:t>createRTCClient</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000000"/>
                </a:solidFill>
                <a:effectLst/>
                <a:latin typeface="Arial" panose="020B0604020202020204" pitchFamily="34" charset="0"/>
              </a:rPr>
              <a:t>agoraServerEvents</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000000"/>
                </a:solidFill>
                <a:effectLst/>
                <a:latin typeface="Arial" panose="020B0604020202020204" pitchFamily="34" charset="0"/>
              </a:rPr>
              <a:t>localUser</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000000"/>
                </a:solidFill>
                <a:effectLst/>
                <a:latin typeface="Arial" panose="020B0604020202020204" pitchFamily="34" charset="0"/>
              </a:rPr>
              <a:t>rtm</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000000"/>
                </a:solidFill>
                <a:effectLst/>
                <a:latin typeface="Arial" panose="020B0604020202020204" pitchFamily="34" charset="0"/>
              </a:rPr>
              <a:t>lohin</a:t>
            </a:r>
            <a:r>
              <a:rPr lang="en-IN" sz="1600" b="0" i="0" u="none" strike="noStrike" dirty="0">
                <a:solidFill>
                  <a:srgbClr val="000000"/>
                </a:solidFill>
                <a:effectLst/>
                <a:latin typeface="Arial" panose="020B0604020202020204" pitchFamily="34" charset="0"/>
              </a:rPr>
              <a:t> - call all methods (</a:t>
            </a:r>
            <a:r>
              <a:rPr lang="en-IN" sz="1600" b="0" i="0" u="none" strike="noStrike" dirty="0" err="1">
                <a:solidFill>
                  <a:srgbClr val="000000"/>
                </a:solidFill>
                <a:effectLst/>
                <a:latin typeface="Arial" panose="020B0604020202020204" pitchFamily="34" charset="0"/>
              </a:rPr>
              <a:t>createRTMClient</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000000"/>
                </a:solidFill>
                <a:effectLst/>
                <a:latin typeface="Arial" panose="020B0604020202020204" pitchFamily="34" charset="0"/>
              </a:rPr>
              <a:t>createRtmChannel</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000000"/>
                </a:solidFill>
                <a:effectLst/>
                <a:latin typeface="Arial" panose="020B0604020202020204" pitchFamily="34" charset="0"/>
              </a:rPr>
              <a:t>generateRtmTokenAndUid</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000000"/>
                </a:solidFill>
                <a:effectLst/>
                <a:latin typeface="Arial" panose="020B0604020202020204" pitchFamily="34" charset="0"/>
              </a:rPr>
              <a:t>signalLogin</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000000"/>
                </a:solidFill>
                <a:effectLst/>
                <a:latin typeface="Arial" panose="020B0604020202020204" pitchFamily="34" charset="0"/>
              </a:rPr>
              <a:t>joinchannel</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000000"/>
                </a:solidFill>
                <a:effectLst/>
                <a:latin typeface="Arial" panose="020B0604020202020204" pitchFamily="34" charset="0"/>
              </a:rPr>
              <a:t>setLocalAttributes</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000000"/>
                </a:solidFill>
                <a:effectLst/>
                <a:latin typeface="Arial" panose="020B0604020202020204" pitchFamily="34" charset="0"/>
              </a:rPr>
              <a:t>RTMevents</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000000"/>
                </a:solidFill>
                <a:effectLst/>
                <a:latin typeface="Arial" panose="020B0604020202020204" pitchFamily="34" charset="0"/>
              </a:rPr>
              <a:t>receiveChannelMessage</a:t>
            </a:r>
            <a:r>
              <a:rPr lang="en-IN" sz="1600" b="0" i="0" u="none" strike="noStrike" dirty="0">
                <a:solidFill>
                  <a:srgbClr val="000000"/>
                </a:solidFill>
                <a:effectLst/>
                <a:latin typeface="Arial" panose="020B0604020202020204" pitchFamily="34" charset="0"/>
              </a:rPr>
              <a:t>)</a:t>
            </a:r>
            <a:endParaRPr lang="en-IN" sz="1600" b="0" dirty="0">
              <a:effectLst/>
            </a:endParaRPr>
          </a:p>
          <a:p>
            <a:pPr marL="50800" indent="0">
              <a:buNone/>
            </a:pPr>
            <a:br>
              <a:rPr lang="en-IN" sz="1600" dirty="0"/>
            </a:br>
            <a:endParaRPr lang="en-IN" sz="1600" dirty="0"/>
          </a:p>
          <a:p>
            <a:pPr marL="50800" indent="0">
              <a:buNone/>
            </a:pPr>
            <a:endParaRPr lang="en-IN" sz="1600" dirty="0"/>
          </a:p>
        </p:txBody>
      </p:sp>
    </p:spTree>
    <p:extLst>
      <p:ext uri="{BB962C8B-B14F-4D97-AF65-F5344CB8AC3E}">
        <p14:creationId xmlns:p14="http://schemas.microsoft.com/office/powerpoint/2010/main" val="391212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5"/>
          <p:cNvSpPr txBox="1">
            <a:spLocks noGrp="1"/>
          </p:cNvSpPr>
          <p:nvPr>
            <p:ph type="title"/>
          </p:nvPr>
        </p:nvSpPr>
        <p:spPr>
          <a:xfrm>
            <a:off x="457200" y="-1"/>
            <a:ext cx="8229600" cy="1063500"/>
          </a:xfrm>
        </p:spPr>
        <p:txBody>
          <a:bodyPr spcFirstLastPara="1" wrap="square" lIns="91425" tIns="91425" rIns="91425" bIns="91425" anchor="b" anchorCtr="0">
            <a:noAutofit/>
          </a:bodyPr>
          <a:lstStyle/>
          <a:p>
            <a:pPr lvl="0"/>
            <a:r>
              <a:rPr lang="en-US" dirty="0"/>
              <a:t>I will walk you through all the things step by step</a:t>
            </a:r>
          </a:p>
        </p:txBody>
      </p:sp>
      <p:sp>
        <p:nvSpPr>
          <p:cNvPr id="5" name="AutoShape 4">
            <a:extLst>
              <a:ext uri="{FF2B5EF4-FFF2-40B4-BE49-F238E27FC236}">
                <a16:creationId xmlns:a16="http://schemas.microsoft.com/office/drawing/2014/main" id="{D5F3A5A7-3396-4759-8299-A66D526A3595}"/>
              </a:ext>
            </a:extLst>
          </p:cNvPr>
          <p:cNvSpPr>
            <a:spLocks noGrp="1" noChangeAspect="1" noChangeArrowheads="1"/>
          </p:cNvSpPr>
          <p:nvPr>
            <p:ph type="body" idx="1"/>
          </p:nvPr>
        </p:nvSpPr>
        <p:spPr bwMode="auto">
          <a:xfrm>
            <a:off x="717750" y="1357125"/>
            <a:ext cx="3741600" cy="3568800"/>
          </a:xfr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76200" indent="0">
              <a:buNone/>
            </a:pPr>
            <a:r>
              <a:rPr lang="en-US" sz="1600" dirty="0"/>
              <a:t>To make a video app what we generally need to show </a:t>
            </a:r>
          </a:p>
          <a:p>
            <a:r>
              <a:rPr lang="en-US" sz="1600" dirty="0"/>
              <a:t>who has joined the call and it's audio/video. </a:t>
            </a:r>
          </a:p>
          <a:p>
            <a:r>
              <a:rPr lang="en-IN" sz="1600" dirty="0"/>
              <a:t>username</a:t>
            </a:r>
          </a:p>
        </p:txBody>
      </p:sp>
      <p:sp>
        <p:nvSpPr>
          <p:cNvPr id="3" name="Text Placeholder 2">
            <a:extLst>
              <a:ext uri="{FF2B5EF4-FFF2-40B4-BE49-F238E27FC236}">
                <a16:creationId xmlns:a16="http://schemas.microsoft.com/office/drawing/2014/main" id="{67772A74-12D0-4CF5-8FC6-433871C46816}"/>
              </a:ext>
            </a:extLst>
          </p:cNvPr>
          <p:cNvSpPr>
            <a:spLocks noGrp="1"/>
          </p:cNvSpPr>
          <p:nvPr>
            <p:ph type="body" idx="2"/>
          </p:nvPr>
        </p:nvSpPr>
        <p:spPr>
          <a:xfrm>
            <a:off x="4684713" y="1357313"/>
            <a:ext cx="3796347" cy="2734627"/>
          </a:xfrm>
        </p:spPr>
        <p:txBody>
          <a:bodyPr/>
          <a:lstStyle/>
          <a:p>
            <a:pPr marL="76200" indent="0">
              <a:buNone/>
            </a:pPr>
            <a:r>
              <a:rPr lang="en-US" sz="1600" dirty="0">
                <a:latin typeface="Roboto" panose="02000000000000000000" pitchFamily="2" charset="0"/>
                <a:ea typeface="Roboto" panose="02000000000000000000" pitchFamily="2" charset="0"/>
              </a:rPr>
              <a:t>What packages we are going to use</a:t>
            </a:r>
          </a:p>
          <a:p>
            <a:r>
              <a:rPr lang="en-US" sz="1600" dirty="0">
                <a:latin typeface="Roboto" panose="02000000000000000000" pitchFamily="2" charset="0"/>
                <a:ea typeface="Roboto" panose="02000000000000000000" pitchFamily="2" charset="0"/>
              </a:rPr>
              <a:t>When you are going to implement this you need to package one is to send a message and other is to send audio/video of the user.</a:t>
            </a:r>
          </a:p>
          <a:p>
            <a:r>
              <a:rPr lang="en-US" sz="1600" dirty="0">
                <a:latin typeface="Roboto" panose="02000000000000000000" pitchFamily="2" charset="0"/>
                <a:ea typeface="Roboto" panose="02000000000000000000" pitchFamily="2" charset="0"/>
              </a:rPr>
              <a:t>For sending messages we use </a:t>
            </a:r>
            <a:r>
              <a:rPr lang="en-US" sz="1600" dirty="0" err="1">
                <a:latin typeface="Roboto" panose="02000000000000000000" pitchFamily="2" charset="0"/>
                <a:ea typeface="Roboto" panose="02000000000000000000" pitchFamily="2" charset="0"/>
              </a:rPr>
              <a:t>rtm</a:t>
            </a:r>
            <a:r>
              <a:rPr lang="en-US" sz="1600" dirty="0">
                <a:latin typeface="Roboto" panose="02000000000000000000" pitchFamily="2" charset="0"/>
                <a:ea typeface="Roboto" panose="02000000000000000000" pitchFamily="2" charset="0"/>
              </a:rPr>
              <a:t> and for audio/video we use the </a:t>
            </a:r>
            <a:r>
              <a:rPr lang="en-US" sz="1600" dirty="0" err="1">
                <a:latin typeface="Roboto" panose="02000000000000000000" pitchFamily="2" charset="0"/>
                <a:ea typeface="Roboto" panose="02000000000000000000" pitchFamily="2" charset="0"/>
              </a:rPr>
              <a:t>rtc</a:t>
            </a:r>
            <a:r>
              <a:rPr lang="en-US" sz="1600" dirty="0">
                <a:latin typeface="Roboto" panose="02000000000000000000" pitchFamily="2" charset="0"/>
                <a:ea typeface="Roboto" panose="02000000000000000000" pitchFamily="2" charset="0"/>
              </a:rPr>
              <a:t> agora package.</a:t>
            </a:r>
            <a:endParaRPr lang="en-IN" sz="1600" dirty="0">
              <a:latin typeface="Roboto" panose="02000000000000000000" pitchFamily="2" charset="0"/>
              <a:ea typeface="Roboto" panose="02000000000000000000" pitchFamily="2" charset="0"/>
            </a:endParaRPr>
          </a:p>
        </p:txBody>
      </p:sp>
      <p:sp>
        <p:nvSpPr>
          <p:cNvPr id="2" name="AutoShape 2">
            <a:extLst>
              <a:ext uri="{FF2B5EF4-FFF2-40B4-BE49-F238E27FC236}">
                <a16:creationId xmlns:a16="http://schemas.microsoft.com/office/drawing/2014/main" id="{A8920ECA-1BB5-4CE0-A577-C52F76AA427F}"/>
              </a:ext>
            </a:extLst>
          </p:cNvPr>
          <p:cNvSpPr>
            <a:spLocks noChangeAspect="1" noChangeArrowheads="1"/>
          </p:cNvSpPr>
          <p:nvPr/>
        </p:nvSpPr>
        <p:spPr bwMode="auto">
          <a:xfrm>
            <a:off x="1704975" y="957263"/>
            <a:ext cx="5734050" cy="3228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7"/>
          <p:cNvSpPr txBox="1">
            <a:spLocks noGrp="1"/>
          </p:cNvSpPr>
          <p:nvPr>
            <p:ph type="title"/>
          </p:nvPr>
        </p:nvSpPr>
        <p:spPr>
          <a:xfrm>
            <a:off x="868550" y="0"/>
            <a:ext cx="7407000" cy="1063500"/>
          </a:xfrm>
          <a:prstGeom prst="rect">
            <a:avLst/>
          </a:prstGeom>
        </p:spPr>
        <p:txBody>
          <a:bodyPr spcFirstLastPara="1" wrap="square" lIns="91425" tIns="91425" rIns="91425" bIns="91425" anchor="ctr" anchorCtr="0">
            <a:noAutofit/>
          </a:bodyPr>
          <a:lstStyle/>
          <a:p>
            <a:r>
              <a:rPr lang="en-IN" sz="1800" b="1" i="0" u="none" strike="noStrike" dirty="0">
                <a:solidFill>
                  <a:srgbClr val="666666"/>
                </a:solidFill>
                <a:effectLst/>
                <a:latin typeface="Arial" panose="020B0604020202020204" pitchFamily="34" charset="0"/>
              </a:rPr>
              <a:t>Prerequisites</a:t>
            </a:r>
            <a:endParaRPr lang="en-US" dirty="0"/>
          </a:p>
        </p:txBody>
      </p:sp>
      <p:sp>
        <p:nvSpPr>
          <p:cNvPr id="229" name="Google Shape;229;p17"/>
          <p:cNvSpPr txBox="1">
            <a:spLocks noGrp="1"/>
          </p:cNvSpPr>
          <p:nvPr>
            <p:ph type="body" idx="1"/>
          </p:nvPr>
        </p:nvSpPr>
        <p:spPr>
          <a:xfrm>
            <a:off x="868550" y="1411400"/>
            <a:ext cx="7407000" cy="3514500"/>
          </a:xfrm>
          <a:prstGeom prst="rect">
            <a:avLst/>
          </a:prstGeom>
        </p:spPr>
        <p:txBody>
          <a:bodyPr spcFirstLastPara="1" wrap="square" lIns="91425" tIns="91425" rIns="91425" bIns="91425" anchor="t" anchorCtr="0">
            <a:noAutofit/>
          </a:bodyPr>
          <a:lstStyle/>
          <a:p>
            <a:pPr rtl="0">
              <a:spcBef>
                <a:spcPts val="1200"/>
              </a:spcBef>
              <a:spcAft>
                <a:spcPts val="1200"/>
              </a:spcAft>
            </a:pPr>
            <a:r>
              <a:rPr lang="en-IN" sz="1800" b="0" i="0" u="none" strike="noStrike" dirty="0">
                <a:solidFill>
                  <a:srgbClr val="000000"/>
                </a:solidFill>
                <a:effectLst/>
                <a:latin typeface="Roboto"/>
              </a:rPr>
              <a:t>Angular 2+ knowledge</a:t>
            </a:r>
            <a:endParaRPr lang="en-IN" b="0" dirty="0">
              <a:effectLst/>
            </a:endParaRPr>
          </a:p>
          <a:p>
            <a:pPr rtl="0">
              <a:spcBef>
                <a:spcPts val="1200"/>
              </a:spcBef>
              <a:spcAft>
                <a:spcPts val="1200"/>
              </a:spcAft>
            </a:pPr>
            <a:r>
              <a:rPr lang="en-IN" sz="1800" b="0" i="0" u="none" strike="noStrike" dirty="0">
                <a:solidFill>
                  <a:srgbClr val="000000"/>
                </a:solidFill>
                <a:effectLst/>
                <a:latin typeface="Roboto"/>
              </a:rPr>
              <a:t>Typescript</a:t>
            </a:r>
            <a:endParaRPr lang="en-IN" b="0" dirty="0">
              <a:effectLst/>
            </a:endParaRPr>
          </a:p>
          <a:p>
            <a:pPr rtl="0">
              <a:spcBef>
                <a:spcPts val="1200"/>
              </a:spcBef>
              <a:spcAft>
                <a:spcPts val="1200"/>
              </a:spcAft>
            </a:pPr>
            <a:r>
              <a:rPr lang="en-IN" sz="1800" b="0" i="0" u="none" strike="noStrike" dirty="0">
                <a:solidFill>
                  <a:srgbClr val="000000"/>
                </a:solidFill>
                <a:effectLst/>
                <a:latin typeface="Roboto"/>
              </a:rPr>
              <a:t>Node.js commands</a:t>
            </a:r>
            <a:endParaRPr lang="en-IN" b="0" dirty="0">
              <a:effectLst/>
            </a:endParaRPr>
          </a:p>
          <a:p>
            <a:pPr rtl="0">
              <a:spcBef>
                <a:spcPts val="1200"/>
              </a:spcBef>
              <a:spcAft>
                <a:spcPts val="1200"/>
              </a:spcAft>
            </a:pPr>
            <a:r>
              <a:rPr lang="en-IN" sz="1800" b="0" i="0" u="none" strike="noStrike" dirty="0">
                <a:solidFill>
                  <a:srgbClr val="000000"/>
                </a:solidFill>
                <a:effectLst/>
                <a:latin typeface="Roboto"/>
              </a:rPr>
              <a:t>Agora </a:t>
            </a:r>
            <a:r>
              <a:rPr lang="en-IN" sz="1800" b="0" i="0" u="none" strike="noStrike" dirty="0" err="1">
                <a:solidFill>
                  <a:srgbClr val="000000"/>
                </a:solidFill>
                <a:effectLst/>
                <a:latin typeface="Roboto"/>
              </a:rPr>
              <a:t>webrtc</a:t>
            </a:r>
            <a:r>
              <a:rPr lang="en-IN" sz="1800" b="0" i="0" u="none" strike="noStrike" dirty="0">
                <a:solidFill>
                  <a:srgbClr val="000000"/>
                </a:solidFill>
                <a:effectLst/>
                <a:latin typeface="Roboto"/>
              </a:rPr>
              <a:t> </a:t>
            </a:r>
            <a:r>
              <a:rPr lang="en-IN" sz="1800" b="0" i="0" u="none" strike="noStrike" dirty="0" err="1">
                <a:solidFill>
                  <a:srgbClr val="000000"/>
                </a:solidFill>
                <a:effectLst/>
                <a:latin typeface="Roboto"/>
              </a:rPr>
              <a:t>sdk</a:t>
            </a:r>
            <a:r>
              <a:rPr lang="en-IN" sz="1800" b="0" i="0" u="none" strike="noStrike" dirty="0">
                <a:solidFill>
                  <a:srgbClr val="000000"/>
                </a:solidFill>
                <a:effectLst/>
                <a:latin typeface="Roboto"/>
              </a:rPr>
              <a:t>  ng package</a:t>
            </a:r>
            <a:endParaRPr lang="en-IN" b="0" dirty="0">
              <a:effectLst/>
            </a:endParaRPr>
          </a:p>
          <a:p>
            <a:pPr rtl="0">
              <a:spcBef>
                <a:spcPts val="1200"/>
              </a:spcBef>
              <a:spcAft>
                <a:spcPts val="1200"/>
              </a:spcAft>
            </a:pPr>
            <a:r>
              <a:rPr lang="en-IN" sz="1800" b="0" i="0" u="none" strike="noStrike" dirty="0">
                <a:solidFill>
                  <a:srgbClr val="000000"/>
                </a:solidFill>
                <a:effectLst/>
                <a:latin typeface="Roboto"/>
              </a:rPr>
              <a:t>Generate </a:t>
            </a:r>
            <a:r>
              <a:rPr lang="en-IN" sz="1800" b="0" i="0" u="none" strike="noStrike" dirty="0" err="1">
                <a:solidFill>
                  <a:srgbClr val="000000"/>
                </a:solidFill>
                <a:effectLst/>
                <a:latin typeface="Roboto"/>
              </a:rPr>
              <a:t>Rtm</a:t>
            </a:r>
            <a:r>
              <a:rPr lang="en-IN" sz="1800" b="0" i="0" u="none" strike="noStrike" dirty="0">
                <a:solidFill>
                  <a:srgbClr val="000000"/>
                </a:solidFill>
                <a:effectLst/>
                <a:latin typeface="Roboto"/>
              </a:rPr>
              <a:t> and </a:t>
            </a:r>
            <a:r>
              <a:rPr lang="en-IN" sz="1800" b="0" i="0" u="none" strike="noStrike" dirty="0" err="1">
                <a:solidFill>
                  <a:srgbClr val="000000"/>
                </a:solidFill>
                <a:effectLst/>
                <a:latin typeface="Roboto"/>
              </a:rPr>
              <a:t>rtc</a:t>
            </a:r>
            <a:r>
              <a:rPr lang="en-IN" sz="1800" b="0" i="0" u="none" strike="noStrike" dirty="0">
                <a:solidFill>
                  <a:srgbClr val="000000"/>
                </a:solidFill>
                <a:effectLst/>
                <a:latin typeface="Roboto"/>
              </a:rPr>
              <a:t> tokens</a:t>
            </a:r>
            <a:endParaRPr lang="en-IN" b="0" dirty="0">
              <a:effectLst/>
            </a:endParaRPr>
          </a:p>
          <a:p>
            <a:pPr rtl="0">
              <a:spcBef>
                <a:spcPts val="1200"/>
              </a:spcBef>
              <a:spcAft>
                <a:spcPts val="1200"/>
              </a:spcAft>
            </a:pPr>
            <a:r>
              <a:rPr lang="en-IN" sz="1800" b="0" i="0" u="none" strike="noStrike" dirty="0">
                <a:solidFill>
                  <a:srgbClr val="000000"/>
                </a:solidFill>
                <a:effectLst/>
                <a:latin typeface="Roboto"/>
              </a:rPr>
              <a:t>Agora </a:t>
            </a:r>
            <a:r>
              <a:rPr lang="en-IN" sz="1800" b="0" i="0" u="none" strike="noStrike" dirty="0" err="1">
                <a:solidFill>
                  <a:srgbClr val="000000"/>
                </a:solidFill>
                <a:effectLst/>
                <a:latin typeface="Roboto"/>
              </a:rPr>
              <a:t>rtm</a:t>
            </a:r>
            <a:r>
              <a:rPr lang="en-IN" sz="1800" b="0" i="0" u="none" strike="noStrike" dirty="0">
                <a:solidFill>
                  <a:srgbClr val="000000"/>
                </a:solidFill>
                <a:effectLst/>
                <a:latin typeface="Roboto"/>
              </a:rPr>
              <a:t> package</a:t>
            </a:r>
            <a:endParaRPr lang="en-IN" b="0" dirty="0">
              <a:effectLst/>
            </a:endParaRPr>
          </a:p>
          <a:p>
            <a:pPr marL="50800" indent="0">
              <a:buNone/>
            </a:pPr>
            <a:br>
              <a:rPr lang="en-IN" dirty="0"/>
            </a:br>
            <a:endParaRPr lang="e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 name="Title 1">
            <a:extLst>
              <a:ext uri="{FF2B5EF4-FFF2-40B4-BE49-F238E27FC236}">
                <a16:creationId xmlns:a16="http://schemas.microsoft.com/office/drawing/2014/main" id="{0DAAE1C3-4BD7-491A-81A3-6F0A6B3EE392}"/>
              </a:ext>
            </a:extLst>
          </p:cNvPr>
          <p:cNvSpPr>
            <a:spLocks noGrp="1"/>
          </p:cNvSpPr>
          <p:nvPr>
            <p:ph type="ctrTitle"/>
          </p:nvPr>
        </p:nvSpPr>
        <p:spPr>
          <a:xfrm>
            <a:off x="1581170" y="2753995"/>
            <a:ext cx="5006400" cy="1159800"/>
          </a:xfrm>
        </p:spPr>
        <p:txBody>
          <a:bodyPr/>
          <a:lstStyle/>
          <a:p>
            <a:pPr rtl="0">
              <a:spcBef>
                <a:spcPts val="1200"/>
              </a:spcBef>
              <a:spcAft>
                <a:spcPts val="1200"/>
              </a:spcAft>
            </a:pPr>
            <a:r>
              <a:rPr lang="en-IN" sz="1800" b="0" i="0" u="none" strike="noStrike" dirty="0">
                <a:solidFill>
                  <a:srgbClr val="000000"/>
                </a:solidFill>
                <a:effectLst/>
                <a:latin typeface="Roboto"/>
              </a:rPr>
              <a:t>Install Node and run below commands after that</a:t>
            </a:r>
            <a:br>
              <a:rPr lang="en-IN" b="0" dirty="0">
                <a:effectLst/>
              </a:rPr>
            </a:br>
            <a:r>
              <a:rPr lang="en-IN" sz="1800" b="0" i="0" u="none" strike="noStrike" dirty="0">
                <a:solidFill>
                  <a:srgbClr val="000000"/>
                </a:solidFill>
                <a:effectLst/>
                <a:latin typeface="Roboto"/>
              </a:rPr>
              <a:t>&gt;</a:t>
            </a:r>
            <a:r>
              <a:rPr lang="en-IN" sz="1800" b="0" i="0" u="none" strike="noStrike" dirty="0" err="1">
                <a:solidFill>
                  <a:srgbClr val="000000"/>
                </a:solidFill>
                <a:effectLst/>
                <a:latin typeface="Roboto"/>
              </a:rPr>
              <a:t>npm</a:t>
            </a:r>
            <a:r>
              <a:rPr lang="en-IN" sz="1800" b="0" i="0" u="none" strike="noStrike" dirty="0">
                <a:solidFill>
                  <a:srgbClr val="000000"/>
                </a:solidFill>
                <a:effectLst/>
                <a:latin typeface="Roboto"/>
              </a:rPr>
              <a:t> install -g @angular/cli</a:t>
            </a:r>
            <a:br>
              <a:rPr lang="en-IN" b="0" dirty="0">
                <a:effectLst/>
              </a:rPr>
            </a:br>
            <a:r>
              <a:rPr lang="en-IN" sz="1800" b="0" i="0" u="none" strike="noStrike" dirty="0">
                <a:solidFill>
                  <a:srgbClr val="000000"/>
                </a:solidFill>
                <a:effectLst/>
                <a:latin typeface="Roboto"/>
              </a:rPr>
              <a:t>&gt;ng new agora-app</a:t>
            </a:r>
            <a:br>
              <a:rPr lang="en-IN" b="0" dirty="0">
                <a:effectLst/>
              </a:rPr>
            </a:br>
            <a:r>
              <a:rPr lang="en-IN" sz="1800" b="0" i="0" u="none" strike="noStrike" dirty="0">
                <a:solidFill>
                  <a:srgbClr val="000000"/>
                </a:solidFill>
                <a:effectLst/>
                <a:latin typeface="Roboto"/>
              </a:rPr>
              <a:t>&gt;cd agora-app</a:t>
            </a:r>
            <a:br>
              <a:rPr lang="en-IN" b="0" dirty="0">
                <a:effectLst/>
              </a:rPr>
            </a:br>
            <a:r>
              <a:rPr lang="en-IN" sz="1800" b="0" i="0" u="none" strike="noStrike" dirty="0">
                <a:solidFill>
                  <a:srgbClr val="000000"/>
                </a:solidFill>
                <a:effectLst/>
                <a:latin typeface="Roboto"/>
              </a:rPr>
              <a:t>&gt;ng serve</a:t>
            </a:r>
            <a:br>
              <a:rPr lang="en-IN" b="0" dirty="0">
                <a:effectLst/>
              </a:rPr>
            </a:br>
            <a:r>
              <a:rPr lang="en-IN" sz="1800" b="0" i="0" u="none" strike="noStrike" dirty="0">
                <a:solidFill>
                  <a:srgbClr val="000000"/>
                </a:solidFill>
                <a:effectLst/>
                <a:latin typeface="Roboto"/>
              </a:rPr>
              <a:t>Now you need to install agora dependencies and for that run below commands in your terminal.</a:t>
            </a:r>
            <a:br>
              <a:rPr lang="en-IN" b="0" dirty="0">
                <a:effectLst/>
              </a:rPr>
            </a:br>
            <a:r>
              <a:rPr lang="en-IN" sz="1800" b="0" i="0" u="none" strike="noStrike" dirty="0">
                <a:solidFill>
                  <a:srgbClr val="000000"/>
                </a:solidFill>
                <a:effectLst/>
                <a:latin typeface="Roboto"/>
              </a:rPr>
              <a:t>&gt;</a:t>
            </a:r>
            <a:r>
              <a:rPr lang="en-IN" sz="1800" b="0" i="0" u="none" strike="noStrike" dirty="0" err="1">
                <a:solidFill>
                  <a:srgbClr val="000000"/>
                </a:solidFill>
                <a:effectLst/>
                <a:latin typeface="Roboto"/>
              </a:rPr>
              <a:t>npm</a:t>
            </a:r>
            <a:r>
              <a:rPr lang="en-IN" sz="1800" b="0" i="0" u="none" strike="noStrike" dirty="0">
                <a:solidFill>
                  <a:srgbClr val="000000"/>
                </a:solidFill>
                <a:effectLst/>
                <a:latin typeface="Roboto"/>
              </a:rPr>
              <a:t> </a:t>
            </a:r>
            <a:r>
              <a:rPr lang="en-IN" sz="1800" b="0" i="0" u="none" strike="noStrike" dirty="0" err="1">
                <a:solidFill>
                  <a:srgbClr val="000000"/>
                </a:solidFill>
                <a:effectLst/>
                <a:latin typeface="Roboto"/>
              </a:rPr>
              <a:t>i</a:t>
            </a:r>
            <a:r>
              <a:rPr lang="en-IN" sz="1800" b="0" i="0" u="none" strike="noStrike" dirty="0">
                <a:solidFill>
                  <a:srgbClr val="000000"/>
                </a:solidFill>
                <a:effectLst/>
                <a:latin typeface="Roboto"/>
              </a:rPr>
              <a:t> agora-</a:t>
            </a:r>
            <a:r>
              <a:rPr lang="en-IN" sz="1800" b="0" i="0" u="none" strike="noStrike" dirty="0" err="1">
                <a:solidFill>
                  <a:srgbClr val="000000"/>
                </a:solidFill>
                <a:effectLst/>
                <a:latin typeface="Roboto"/>
              </a:rPr>
              <a:t>rtc</a:t>
            </a:r>
            <a:r>
              <a:rPr lang="en-IN" sz="1800" b="0" i="0" u="none" strike="noStrike" dirty="0">
                <a:solidFill>
                  <a:srgbClr val="000000"/>
                </a:solidFill>
                <a:effectLst/>
                <a:latin typeface="Roboto"/>
              </a:rPr>
              <a:t>-</a:t>
            </a:r>
            <a:r>
              <a:rPr lang="en-IN" sz="1800" b="0" i="0" u="none" strike="noStrike" dirty="0" err="1">
                <a:solidFill>
                  <a:srgbClr val="000000"/>
                </a:solidFill>
                <a:effectLst/>
                <a:latin typeface="Roboto"/>
              </a:rPr>
              <a:t>sdk</a:t>
            </a:r>
            <a:r>
              <a:rPr lang="en-IN" sz="1800" b="0" i="0" u="none" strike="noStrike" dirty="0">
                <a:solidFill>
                  <a:srgbClr val="000000"/>
                </a:solidFill>
                <a:effectLst/>
                <a:latin typeface="Roboto"/>
              </a:rPr>
              <a:t>-ng</a:t>
            </a:r>
            <a:br>
              <a:rPr lang="en-IN" b="0" dirty="0">
                <a:effectLst/>
              </a:rPr>
            </a:br>
            <a:r>
              <a:rPr lang="en-IN" sz="1800" b="0" i="0" u="none" strike="noStrike" dirty="0">
                <a:solidFill>
                  <a:srgbClr val="000000"/>
                </a:solidFill>
                <a:effectLst/>
                <a:latin typeface="Roboto"/>
              </a:rPr>
              <a:t>&gt;</a:t>
            </a:r>
            <a:r>
              <a:rPr lang="en-IN" sz="1800" b="0" i="0" u="none" strike="noStrike" dirty="0" err="1">
                <a:solidFill>
                  <a:srgbClr val="000000"/>
                </a:solidFill>
                <a:effectLst/>
                <a:latin typeface="Roboto"/>
              </a:rPr>
              <a:t>npm</a:t>
            </a:r>
            <a:r>
              <a:rPr lang="en-IN" sz="1800" b="0" i="0" u="none" strike="noStrike" dirty="0">
                <a:solidFill>
                  <a:srgbClr val="000000"/>
                </a:solidFill>
                <a:effectLst/>
                <a:latin typeface="Roboto"/>
              </a:rPr>
              <a:t> </a:t>
            </a:r>
            <a:r>
              <a:rPr lang="en-IN" sz="1800" b="0" i="0" u="none" strike="noStrike" dirty="0" err="1">
                <a:solidFill>
                  <a:srgbClr val="000000"/>
                </a:solidFill>
                <a:effectLst/>
                <a:latin typeface="Roboto"/>
              </a:rPr>
              <a:t>i</a:t>
            </a:r>
            <a:r>
              <a:rPr lang="en-IN" sz="1800" b="0" i="0" u="none" strike="noStrike" dirty="0">
                <a:solidFill>
                  <a:srgbClr val="000000"/>
                </a:solidFill>
                <a:effectLst/>
                <a:latin typeface="Roboto"/>
              </a:rPr>
              <a:t> agora-</a:t>
            </a:r>
            <a:r>
              <a:rPr lang="en-IN" sz="1800" b="0" i="0" u="none" strike="noStrike" dirty="0" err="1">
                <a:solidFill>
                  <a:srgbClr val="000000"/>
                </a:solidFill>
                <a:effectLst/>
                <a:latin typeface="Roboto"/>
              </a:rPr>
              <a:t>rtm</a:t>
            </a:r>
            <a:r>
              <a:rPr lang="en-IN" sz="1800" b="0" i="0" u="none" strike="noStrike" dirty="0">
                <a:solidFill>
                  <a:srgbClr val="000000"/>
                </a:solidFill>
                <a:effectLst/>
                <a:latin typeface="Roboto"/>
              </a:rPr>
              <a:t>-</a:t>
            </a:r>
            <a:r>
              <a:rPr lang="en-IN" sz="1800" b="0" i="0" u="none" strike="noStrike" dirty="0" err="1">
                <a:solidFill>
                  <a:srgbClr val="000000"/>
                </a:solidFill>
                <a:effectLst/>
                <a:latin typeface="Roboto"/>
              </a:rPr>
              <a:t>sdk</a:t>
            </a:r>
            <a:br>
              <a:rPr lang="en-IN" b="0" dirty="0">
                <a:effectLst/>
              </a:rPr>
            </a:br>
            <a:br>
              <a:rPr lang="en-IN" dirty="0"/>
            </a:br>
            <a:endParaRPr lang="en-IN" dirty="0"/>
          </a:p>
        </p:txBody>
      </p:sp>
      <p:sp>
        <p:nvSpPr>
          <p:cNvPr id="3" name="Text Placeholder 2">
            <a:extLst>
              <a:ext uri="{FF2B5EF4-FFF2-40B4-BE49-F238E27FC236}">
                <a16:creationId xmlns:a16="http://schemas.microsoft.com/office/drawing/2014/main" id="{A8E37DCC-8718-4293-8F9B-5FE84D1EE84A}"/>
              </a:ext>
            </a:extLst>
          </p:cNvPr>
          <p:cNvSpPr>
            <a:spLocks noGrp="1"/>
          </p:cNvSpPr>
          <p:nvPr>
            <p:ph type="body" idx="4294967295"/>
          </p:nvPr>
        </p:nvSpPr>
        <p:spPr>
          <a:xfrm>
            <a:off x="3239770" y="109220"/>
            <a:ext cx="7893050" cy="2644775"/>
          </a:xfrm>
        </p:spPr>
        <p:txBody>
          <a:bodyPr/>
          <a:lstStyle/>
          <a:p>
            <a:pPr algn="l">
              <a:buNone/>
            </a:pPr>
            <a:r>
              <a:rPr lang="en-IN" sz="1800" b="1" i="0" u="none" strike="noStrike" dirty="0">
                <a:solidFill>
                  <a:srgbClr val="666666"/>
                </a:solidFill>
                <a:effectLst/>
                <a:latin typeface="Arial" panose="020B0604020202020204" pitchFamily="34" charset="0"/>
              </a:rPr>
              <a:t>Project Setup</a:t>
            </a:r>
            <a:endParaRPr lang="en-US" sz="1600" b="1" i="0" dirty="0">
              <a:solidFill>
                <a:schemeClr val="tx1">
                  <a:lumMod val="95000"/>
                  <a:lumOff val="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4"/>
          <p:cNvSpPr txBox="1">
            <a:spLocks noGrp="1"/>
          </p:cNvSpPr>
          <p:nvPr>
            <p:ph type="ctrTitle" idx="4294967295"/>
          </p:nvPr>
        </p:nvSpPr>
        <p:spPr>
          <a:xfrm>
            <a:off x="905150" y="1110849"/>
            <a:ext cx="7333800" cy="9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Hello!</a:t>
            </a:r>
            <a:endParaRPr/>
          </a:p>
        </p:txBody>
      </p:sp>
      <p:sp>
        <p:nvSpPr>
          <p:cNvPr id="211" name="Google Shape;211;p14"/>
          <p:cNvSpPr txBox="1">
            <a:spLocks noGrp="1"/>
          </p:cNvSpPr>
          <p:nvPr>
            <p:ph type="subTitle" idx="4294967295"/>
          </p:nvPr>
        </p:nvSpPr>
        <p:spPr>
          <a:xfrm>
            <a:off x="905150" y="2125570"/>
            <a:ext cx="7333800" cy="2664900"/>
          </a:xfrm>
          <a:prstGeom prst="rect">
            <a:avLst/>
          </a:prstGeom>
        </p:spPr>
        <p:txBody>
          <a:bodyPr spcFirstLastPara="1" wrap="square" lIns="91425" tIns="91425" rIns="91425" bIns="91425" anchor="t" anchorCtr="0">
            <a:noAutofit/>
          </a:bodyPr>
          <a:lstStyle/>
          <a:p>
            <a:pPr marL="0" indent="0" algn="ctr">
              <a:buNone/>
            </a:pPr>
            <a:r>
              <a:rPr lang="en" sz="3600" b="1" dirty="0">
                <a:solidFill>
                  <a:srgbClr val="FFFFFF"/>
                </a:solidFill>
              </a:rPr>
              <a:t>I am Software Developer</a:t>
            </a:r>
            <a:endParaRPr sz="3600" b="1" dirty="0">
              <a:solidFill>
                <a:srgbClr val="FFFFFF"/>
              </a:solidFill>
            </a:endParaRPr>
          </a:p>
          <a:p>
            <a:pPr marL="0" indent="0" algn="ctr">
              <a:buClr>
                <a:schemeClr val="dk1"/>
              </a:buClr>
              <a:buSzPts val="1100"/>
              <a:buNone/>
            </a:pPr>
            <a:r>
              <a:rPr lang="en" sz="2400" dirty="0">
                <a:solidFill>
                  <a:srgbClr val="FFFFFF"/>
                </a:solidFill>
              </a:rPr>
              <a:t>I love to teach coding. </a:t>
            </a:r>
            <a:endParaRPr sz="2400" dirty="0">
              <a:solidFill>
                <a:srgbClr val="FFFFFF"/>
              </a:solidFill>
            </a:endParaRPr>
          </a:p>
          <a:p>
            <a:pPr marL="0" indent="0" algn="ctr">
              <a:buClr>
                <a:schemeClr val="dk1"/>
              </a:buClr>
              <a:buSzPts val="1100"/>
              <a:buNone/>
            </a:pPr>
            <a:r>
              <a:rPr lang="en" sz="2400" dirty="0">
                <a:solidFill>
                  <a:srgbClr val="FFFFFF"/>
                </a:solidFill>
              </a:rPr>
              <a:t>You can find me on Instagram @</a:t>
            </a:r>
            <a:r>
              <a:rPr lang="en" sz="2400" dirty="0"/>
              <a:t>angular_development</a:t>
            </a:r>
            <a:endParaRPr sz="2400" b="1" dirty="0">
              <a:solidFill>
                <a:srgbClr val="FFFFFF"/>
              </a:solidFill>
            </a:endParaRPr>
          </a:p>
        </p:txBody>
      </p:sp>
      <p:sp>
        <p:nvSpPr>
          <p:cNvPr id="212" name="Google Shape;212;p14"/>
          <p:cNvSpPr/>
          <p:nvPr/>
        </p:nvSpPr>
        <p:spPr>
          <a:xfrm>
            <a:off x="4353524" y="875800"/>
            <a:ext cx="437065" cy="437026"/>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ctrTitle" idx="4294967295"/>
          </p:nvPr>
        </p:nvSpPr>
        <p:spPr>
          <a:xfrm>
            <a:off x="1761425" y="2497750"/>
            <a:ext cx="56211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i="0" u="none" strike="noStrike" dirty="0">
                <a:solidFill>
                  <a:srgbClr val="000000"/>
                </a:solidFill>
                <a:effectLst/>
                <a:latin typeface="Roboto"/>
              </a:rPr>
              <a:t>Features you can implement with these packages</a:t>
            </a:r>
            <a:endParaRPr sz="6000" dirty="0"/>
          </a:p>
        </p:txBody>
      </p:sp>
      <p:sp>
        <p:nvSpPr>
          <p:cNvPr id="235" name="Google Shape;235;p18"/>
          <p:cNvSpPr txBox="1">
            <a:spLocks noGrp="1"/>
          </p:cNvSpPr>
          <p:nvPr>
            <p:ph type="subTitle" idx="4294967295"/>
          </p:nvPr>
        </p:nvSpPr>
        <p:spPr>
          <a:xfrm>
            <a:off x="1761425" y="3411554"/>
            <a:ext cx="5621100" cy="784800"/>
          </a:xfrm>
          <a:prstGeom prst="rect">
            <a:avLst/>
          </a:prstGeom>
        </p:spPr>
        <p:txBody>
          <a:bodyPr spcFirstLastPara="1" wrap="square" lIns="91425" tIns="91425" rIns="91425" bIns="91425" anchor="t" anchorCtr="0">
            <a:noAutofit/>
          </a:bodyPr>
          <a:lstStyle/>
          <a:p>
            <a:pPr rtl="0">
              <a:spcBef>
                <a:spcPts val="1200"/>
              </a:spcBef>
              <a:spcAft>
                <a:spcPts val="1200"/>
              </a:spcAft>
            </a:pPr>
            <a:r>
              <a:rPr lang="en-US" sz="1800" b="0" i="0" u="none" strike="noStrike" dirty="0">
                <a:solidFill>
                  <a:srgbClr val="000000"/>
                </a:solidFill>
                <a:effectLst/>
                <a:latin typeface="Roboto"/>
              </a:rPr>
              <a:t>image beautify</a:t>
            </a:r>
            <a:endParaRPr lang="en-US" sz="1100" b="0" dirty="0">
              <a:effectLst/>
            </a:endParaRPr>
          </a:p>
          <a:p>
            <a:pPr rtl="0">
              <a:spcBef>
                <a:spcPts val="1200"/>
              </a:spcBef>
              <a:spcAft>
                <a:spcPts val="1200"/>
              </a:spcAft>
            </a:pPr>
            <a:r>
              <a:rPr lang="en-US" sz="1800" b="0" i="0" u="none" strike="noStrike" dirty="0">
                <a:solidFill>
                  <a:srgbClr val="000000"/>
                </a:solidFill>
                <a:effectLst/>
                <a:latin typeface="Roboto"/>
              </a:rPr>
              <a:t>live streaming</a:t>
            </a:r>
            <a:endParaRPr lang="en-US" sz="1100" b="0" dirty="0">
              <a:effectLst/>
            </a:endParaRPr>
          </a:p>
          <a:p>
            <a:pPr rtl="0">
              <a:spcBef>
                <a:spcPts val="1200"/>
              </a:spcBef>
              <a:spcAft>
                <a:spcPts val="1200"/>
              </a:spcAft>
            </a:pPr>
            <a:r>
              <a:rPr lang="en-US" sz="1800" b="0" i="0" u="none" strike="noStrike" dirty="0">
                <a:solidFill>
                  <a:srgbClr val="000000"/>
                </a:solidFill>
                <a:effectLst/>
                <a:latin typeface="Roboto"/>
              </a:rPr>
              <a:t>Screen share </a:t>
            </a:r>
            <a:endParaRPr lang="en-US" sz="1100" b="0" dirty="0">
              <a:effectLst/>
            </a:endParaRPr>
          </a:p>
          <a:p>
            <a:br>
              <a:rPr lang="en-US" sz="1100" dirty="0"/>
            </a:br>
            <a:endParaRPr sz="1800" dirty="0">
              <a:solidFill>
                <a:srgbClr val="434343"/>
              </a:solidFill>
            </a:endParaRPr>
          </a:p>
        </p:txBody>
      </p:sp>
      <p:sp>
        <p:nvSpPr>
          <p:cNvPr id="236" name="Google Shape;236;p18"/>
          <p:cNvSpPr/>
          <p:nvPr/>
        </p:nvSpPr>
        <p:spPr>
          <a:xfrm>
            <a:off x="4829320" y="2191341"/>
            <a:ext cx="285919" cy="2730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18"/>
          <p:cNvGrpSpPr/>
          <p:nvPr/>
        </p:nvGrpSpPr>
        <p:grpSpPr>
          <a:xfrm>
            <a:off x="4474180" y="924355"/>
            <a:ext cx="1224845" cy="1225166"/>
            <a:chOff x="6654650" y="3665275"/>
            <a:chExt cx="409100" cy="409125"/>
          </a:xfrm>
        </p:grpSpPr>
        <p:sp>
          <p:nvSpPr>
            <p:cNvPr id="238" name="Google Shape;238;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8"/>
          <p:cNvGrpSpPr/>
          <p:nvPr/>
        </p:nvGrpSpPr>
        <p:grpSpPr>
          <a:xfrm rot="1057025">
            <a:off x="3294009" y="1621465"/>
            <a:ext cx="809251" cy="809312"/>
            <a:chOff x="570875" y="4322250"/>
            <a:chExt cx="443300" cy="443325"/>
          </a:xfrm>
        </p:grpSpPr>
        <p:sp>
          <p:nvSpPr>
            <p:cNvPr id="241" name="Google Shape;241;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8"/>
          <p:cNvSpPr/>
          <p:nvPr/>
        </p:nvSpPr>
        <p:spPr>
          <a:xfrm rot="2466748">
            <a:off x="3384822" y="895791"/>
            <a:ext cx="397233" cy="3792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rot="-1609378">
            <a:off x="3965760" y="1134439"/>
            <a:ext cx="285858" cy="2729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rot="2926271">
            <a:off x="5699032" y="1350676"/>
            <a:ext cx="214097" cy="20442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rot="-1609596">
            <a:off x="4680880" y="536718"/>
            <a:ext cx="192869" cy="18415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0"/>
          <p:cNvSpPr txBox="1">
            <a:spLocks noGrp="1"/>
          </p:cNvSpPr>
          <p:nvPr>
            <p:ph type="ctrTitle"/>
          </p:nvPr>
        </p:nvSpPr>
        <p:spPr>
          <a:prstGeom prst="rect">
            <a:avLst/>
          </a:prstGeom>
        </p:spPr>
        <p:txBody>
          <a:bodyPr spcFirstLastPara="1" wrap="square" lIns="91425" tIns="91425" rIns="91425" bIns="91425" anchor="ctr" anchorCtr="0">
            <a:noAutofit/>
          </a:bodyPr>
          <a:lstStyle/>
          <a:p>
            <a:pPr rtl="0">
              <a:spcBef>
                <a:spcPts val="0"/>
              </a:spcBef>
              <a:spcAft>
                <a:spcPts val="0"/>
              </a:spcAft>
            </a:pPr>
            <a:r>
              <a:rPr lang="en-US" sz="3600" b="1" i="0" u="none" strike="noStrike" dirty="0">
                <a:solidFill>
                  <a:srgbClr val="0E101A"/>
                </a:solidFill>
                <a:effectLst/>
                <a:latin typeface="Roboto"/>
              </a:rPr>
              <a:t>With this library, you can also implement these features-</a:t>
            </a:r>
            <a:endParaRPr lang="en-US" b="0" dirty="0">
              <a:effectLst/>
            </a:endParaRPr>
          </a:p>
        </p:txBody>
      </p:sp>
      <p:sp>
        <p:nvSpPr>
          <p:cNvPr id="261" name="Google Shape;261;p20"/>
          <p:cNvSpPr txBox="1">
            <a:spLocks noGrp="1"/>
          </p:cNvSpPr>
          <p:nvPr>
            <p:ph type="subTitle" idx="1"/>
          </p:nvPr>
        </p:nvSpPr>
        <p:spPr>
          <a:xfrm>
            <a:off x="1532980" y="2984830"/>
            <a:ext cx="5542270" cy="784800"/>
          </a:xfrm>
          <a:prstGeom prst="rect">
            <a:avLst/>
          </a:prstGeom>
        </p:spPr>
        <p:txBody>
          <a:bodyPr spcFirstLastPara="1" wrap="square" lIns="91425" tIns="91425" rIns="91425" bIns="91425" anchor="t" anchorCtr="0">
            <a:noAutofit/>
          </a:bodyPr>
          <a:lstStyle/>
          <a:p>
            <a:pPr rtl="0">
              <a:spcBef>
                <a:spcPts val="0"/>
              </a:spcBef>
              <a:spcAft>
                <a:spcPts val="0"/>
              </a:spcAft>
            </a:pPr>
            <a:r>
              <a:rPr lang="en-US" sz="1800" b="0" i="0" u="none" strike="noStrike" dirty="0">
                <a:solidFill>
                  <a:srgbClr val="0E101A"/>
                </a:solidFill>
                <a:effectLst/>
                <a:latin typeface="Roboto"/>
              </a:rPr>
              <a:t>recording</a:t>
            </a:r>
            <a:endParaRPr lang="en-US" b="0" dirty="0">
              <a:effectLst/>
            </a:endParaRPr>
          </a:p>
          <a:p>
            <a:pPr rtl="0">
              <a:spcBef>
                <a:spcPts val="0"/>
              </a:spcBef>
              <a:spcAft>
                <a:spcPts val="0"/>
              </a:spcAft>
            </a:pPr>
            <a:r>
              <a:rPr lang="en-US" sz="1800" b="0" i="0" u="none" strike="noStrike" dirty="0">
                <a:solidFill>
                  <a:srgbClr val="0E101A"/>
                </a:solidFill>
                <a:effectLst/>
                <a:latin typeface="Roboto"/>
              </a:rPr>
              <a:t>call analytics (They offer restful </a:t>
            </a:r>
            <a:r>
              <a:rPr lang="en-US" sz="1800" b="0" i="0" u="none" strike="noStrike" dirty="0" err="1">
                <a:solidFill>
                  <a:srgbClr val="0E101A"/>
                </a:solidFill>
                <a:effectLst/>
                <a:latin typeface="Roboto"/>
              </a:rPr>
              <a:t>api</a:t>
            </a:r>
            <a:r>
              <a:rPr lang="en-US" sz="1800" b="0" i="0" u="none" strike="noStrike" dirty="0">
                <a:solidFill>
                  <a:srgbClr val="0E101A"/>
                </a:solidFill>
                <a:effectLst/>
                <a:latin typeface="Roboto"/>
              </a:rPr>
              <a:t> for analytics.)</a:t>
            </a:r>
            <a:endParaRPr lang="en-US" b="0" dirty="0">
              <a:effectLst/>
            </a:endParaRPr>
          </a:p>
          <a:p>
            <a:pPr rtl="0">
              <a:spcBef>
                <a:spcPts val="0"/>
              </a:spcBef>
              <a:spcAft>
                <a:spcPts val="0"/>
              </a:spcAft>
            </a:pPr>
            <a:r>
              <a:rPr lang="en-US" sz="1800" b="0" i="0" u="none" strike="noStrike" dirty="0">
                <a:solidFill>
                  <a:srgbClr val="0E101A"/>
                </a:solidFill>
                <a:effectLst/>
                <a:latin typeface="Roboto"/>
              </a:rPr>
              <a:t>peer to peer call(engagement between one to one)</a:t>
            </a:r>
            <a:endParaRPr lang="en-US" b="0" dirty="0">
              <a:effectLst/>
            </a:endParaRPr>
          </a:p>
          <a:p>
            <a:pPr rtl="0">
              <a:spcBef>
                <a:spcPts val="0"/>
              </a:spcBef>
              <a:spcAft>
                <a:spcPts val="0"/>
              </a:spcAft>
            </a:pPr>
            <a:r>
              <a:rPr lang="en-US" sz="1800" b="0" i="0" u="none" strike="noStrike" dirty="0">
                <a:solidFill>
                  <a:srgbClr val="0E101A"/>
                </a:solidFill>
                <a:effectLst/>
                <a:latin typeface="Roboto"/>
              </a:rPr>
              <a:t>Record a channel ( audio only)</a:t>
            </a:r>
            <a:endParaRPr lang="en-US" b="0" dirty="0">
              <a:effectLst/>
            </a:endParaRPr>
          </a:p>
          <a:p>
            <a:pPr rtl="0">
              <a:spcBef>
                <a:spcPts val="0"/>
              </a:spcBef>
              <a:spcAft>
                <a:spcPts val="0"/>
              </a:spcAft>
            </a:pPr>
            <a:r>
              <a:rPr lang="en-US" sz="1800" b="0" i="0" u="none" strike="noStrike" dirty="0">
                <a:solidFill>
                  <a:srgbClr val="0E101A"/>
                </a:solidFill>
                <a:effectLst/>
                <a:latin typeface="Roboto"/>
              </a:rPr>
              <a:t>Take a screenshot in the video call</a:t>
            </a:r>
            <a:endParaRPr lang="en-US" b="0" dirty="0">
              <a:effectLst/>
            </a:endParaRPr>
          </a:p>
          <a:p>
            <a:pPr rtl="0">
              <a:spcBef>
                <a:spcPts val="0"/>
              </a:spcBef>
              <a:spcAft>
                <a:spcPts val="0"/>
              </a:spcAft>
            </a:pPr>
            <a:r>
              <a:rPr lang="en-US" sz="1800" b="0" i="0" u="none" strike="noStrike" dirty="0">
                <a:solidFill>
                  <a:srgbClr val="0E101A"/>
                </a:solidFill>
                <a:effectLst/>
                <a:latin typeface="Roboto"/>
              </a:rPr>
              <a:t>Cloud recording</a:t>
            </a:r>
            <a:endParaRPr lang="en-US" b="0" dirty="0">
              <a:effectLst/>
            </a:endParaRPr>
          </a:p>
          <a:p>
            <a:pPr rtl="0">
              <a:spcBef>
                <a:spcPts val="0"/>
              </a:spcBef>
              <a:spcAft>
                <a:spcPts val="0"/>
              </a:spcAft>
            </a:pPr>
            <a:r>
              <a:rPr lang="en-US" sz="1800" b="0" i="0" u="none" strike="noStrike" dirty="0">
                <a:solidFill>
                  <a:srgbClr val="0E101A"/>
                </a:solidFill>
                <a:effectLst/>
                <a:latin typeface="Roboto"/>
              </a:rPr>
              <a:t>Chat recording</a:t>
            </a:r>
            <a:endParaRPr lang="en-US" b="0" dirty="0">
              <a:effectLst/>
            </a:endParaRPr>
          </a:p>
          <a:p>
            <a:br>
              <a:rPr lang="en-US" dirty="0"/>
            </a:b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Google Shape;254;p19"/>
          <p:cNvSpPr txBox="1">
            <a:spLocks noGrp="1"/>
          </p:cNvSpPr>
          <p:nvPr>
            <p:ph type="ctrTitle"/>
          </p:nvPr>
        </p:nvSpPr>
        <p:spPr>
          <a:xfrm>
            <a:off x="1878300" y="197513"/>
            <a:ext cx="5006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i="0" u="none" strike="noStrike" dirty="0">
                <a:solidFill>
                  <a:srgbClr val="000000"/>
                </a:solidFill>
                <a:effectLst/>
                <a:latin typeface="Roboto"/>
              </a:rPr>
              <a:t>File structure we are going to follow</a:t>
            </a:r>
            <a:endParaRPr dirty="0"/>
          </a:p>
        </p:txBody>
      </p:sp>
      <p:sp>
        <p:nvSpPr>
          <p:cNvPr id="253" name="Google Shape;253;p19"/>
          <p:cNvSpPr txBox="1">
            <a:spLocks noGrp="1"/>
          </p:cNvSpPr>
          <p:nvPr>
            <p:ph type="subTitle" idx="1"/>
          </p:nvPr>
        </p:nvSpPr>
        <p:spPr>
          <a:xfrm>
            <a:off x="830580" y="858850"/>
            <a:ext cx="7635240" cy="784800"/>
          </a:xfrm>
          <a:prstGeom prst="rect">
            <a:avLst/>
          </a:prstGeom>
        </p:spPr>
        <p:txBody>
          <a:bodyPr spcFirstLastPara="1" wrap="square" lIns="91425" tIns="91425" rIns="91425" bIns="91425" anchor="t" anchorCtr="0">
            <a:noAutofit/>
          </a:bodyPr>
          <a:lstStyle/>
          <a:p>
            <a:pPr rtl="0">
              <a:spcBef>
                <a:spcPts val="1200"/>
              </a:spcBef>
              <a:spcAft>
                <a:spcPts val="1200"/>
              </a:spcAft>
            </a:pPr>
            <a:r>
              <a:rPr lang="en-US" sz="1800" b="0" i="0" u="none" strike="noStrike" dirty="0">
                <a:solidFill>
                  <a:srgbClr val="000000"/>
                </a:solidFill>
                <a:effectLst/>
                <a:latin typeface="Roboto"/>
              </a:rPr>
              <a:t>To create a video call app The core things that we require are 3 services and 1 component.</a:t>
            </a:r>
            <a:endParaRPr lang="en-US" b="0" dirty="0">
              <a:effectLst/>
            </a:endParaRPr>
          </a:p>
          <a:p>
            <a:pPr rtl="0">
              <a:spcBef>
                <a:spcPts val="1200"/>
              </a:spcBef>
              <a:spcAft>
                <a:spcPts val="1200"/>
              </a:spcAft>
            </a:pPr>
            <a:r>
              <a:rPr lang="en-US" sz="1800" b="0" i="0" u="none" strike="noStrike" dirty="0">
                <a:solidFill>
                  <a:srgbClr val="000000"/>
                </a:solidFill>
                <a:effectLst/>
                <a:latin typeface="Roboto"/>
              </a:rPr>
              <a:t>Create 3 services</a:t>
            </a:r>
            <a:endParaRPr lang="en-US" b="0" dirty="0">
              <a:effectLst/>
            </a:endParaRPr>
          </a:p>
          <a:p>
            <a:pPr rtl="0">
              <a:spcBef>
                <a:spcPts val="1200"/>
              </a:spcBef>
              <a:spcAft>
                <a:spcPts val="1200"/>
              </a:spcAft>
            </a:pPr>
            <a:r>
              <a:rPr lang="en-US" sz="1800" b="0" i="0" u="none" strike="noStrike" dirty="0" err="1">
                <a:solidFill>
                  <a:srgbClr val="000000"/>
                </a:solidFill>
                <a:effectLst/>
                <a:latin typeface="Roboto"/>
              </a:rPr>
              <a:t>api</a:t>
            </a:r>
            <a:r>
              <a:rPr lang="en-US" sz="1800" b="0" i="0" u="none" strike="noStrike" dirty="0">
                <a:solidFill>
                  <a:srgbClr val="000000"/>
                </a:solidFill>
                <a:effectLst/>
                <a:latin typeface="Roboto"/>
              </a:rPr>
              <a:t> service (HTTP request)</a:t>
            </a:r>
            <a:endParaRPr lang="en-US" b="0" dirty="0">
              <a:effectLst/>
            </a:endParaRPr>
          </a:p>
          <a:p>
            <a:pPr rtl="0">
              <a:spcBef>
                <a:spcPts val="1200"/>
              </a:spcBef>
              <a:spcAft>
                <a:spcPts val="1200"/>
              </a:spcAft>
            </a:pPr>
            <a:r>
              <a:rPr lang="en-US" sz="1800" b="0" i="0" u="none" strike="noStrike" dirty="0">
                <a:solidFill>
                  <a:srgbClr val="000000"/>
                </a:solidFill>
                <a:effectLst/>
                <a:latin typeface="Roboto"/>
              </a:rPr>
              <a:t>stream service (</a:t>
            </a:r>
            <a:r>
              <a:rPr lang="en-US" sz="1800" b="0" i="0" u="none" strike="noStrike" dirty="0" err="1">
                <a:solidFill>
                  <a:srgbClr val="000000"/>
                </a:solidFill>
                <a:effectLst/>
                <a:latin typeface="Roboto"/>
              </a:rPr>
              <a:t>rtc</a:t>
            </a:r>
            <a:r>
              <a:rPr lang="en-US" sz="1800" b="0" i="0" u="none" strike="noStrike" dirty="0">
                <a:solidFill>
                  <a:srgbClr val="000000"/>
                </a:solidFill>
                <a:effectLst/>
                <a:latin typeface="Roboto"/>
              </a:rPr>
              <a:t>)</a:t>
            </a:r>
            <a:endParaRPr lang="en-US" b="0" dirty="0">
              <a:effectLst/>
            </a:endParaRPr>
          </a:p>
          <a:p>
            <a:pPr rtl="0">
              <a:spcBef>
                <a:spcPts val="1200"/>
              </a:spcBef>
              <a:spcAft>
                <a:spcPts val="1200"/>
              </a:spcAft>
            </a:pPr>
            <a:r>
              <a:rPr lang="en-US" sz="1800" b="0" i="0" u="none" strike="noStrike" dirty="0">
                <a:solidFill>
                  <a:srgbClr val="000000"/>
                </a:solidFill>
                <a:effectLst/>
                <a:latin typeface="Roboto"/>
              </a:rPr>
              <a:t>messaging service (</a:t>
            </a:r>
            <a:r>
              <a:rPr lang="en-US" sz="1800" b="0" i="0" u="none" strike="noStrike" dirty="0" err="1">
                <a:solidFill>
                  <a:srgbClr val="000000"/>
                </a:solidFill>
                <a:effectLst/>
                <a:latin typeface="Roboto"/>
              </a:rPr>
              <a:t>rtm</a:t>
            </a:r>
            <a:r>
              <a:rPr lang="en-US" sz="1800" b="0" i="0" u="none" strike="noStrike" dirty="0">
                <a:solidFill>
                  <a:srgbClr val="000000"/>
                </a:solidFill>
                <a:effectLst/>
                <a:latin typeface="Roboto"/>
              </a:rPr>
              <a:t>)</a:t>
            </a:r>
            <a:endParaRPr lang="en-US" b="0" dirty="0">
              <a:effectLst/>
            </a:endParaRPr>
          </a:p>
          <a:p>
            <a:pPr rtl="0">
              <a:spcBef>
                <a:spcPts val="1200"/>
              </a:spcBef>
              <a:spcAft>
                <a:spcPts val="1200"/>
              </a:spcAft>
            </a:pPr>
            <a:r>
              <a:rPr lang="en-US" sz="1800" b="0" i="0" u="none" strike="noStrike" dirty="0">
                <a:solidFill>
                  <a:srgbClr val="000000"/>
                </a:solidFill>
                <a:effectLst/>
                <a:latin typeface="Roboto"/>
              </a:rPr>
              <a:t>component is to display the UI of joined users.</a:t>
            </a:r>
            <a:endParaRPr lang="en-US" b="0" dirty="0">
              <a:effectLst/>
            </a:endParaRPr>
          </a:p>
          <a:p>
            <a:br>
              <a:rPr lang="en-US" dirty="0"/>
            </a:b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74"/>
        <p:cNvGrpSpPr/>
        <p:nvPr/>
      </p:nvGrpSpPr>
      <p:grpSpPr>
        <a:xfrm>
          <a:off x="0" y="0"/>
          <a:ext cx="0" cy="0"/>
          <a:chOff x="0" y="0"/>
          <a:chExt cx="0" cy="0"/>
        </a:xfrm>
      </p:grpSpPr>
      <p:sp>
        <p:nvSpPr>
          <p:cNvPr id="275" name="Google Shape;275;p22"/>
          <p:cNvSpPr txBox="1">
            <a:spLocks noGrp="1"/>
          </p:cNvSpPr>
          <p:nvPr>
            <p:ph type="title" idx="4294967295"/>
          </p:nvPr>
        </p:nvSpPr>
        <p:spPr>
          <a:xfrm>
            <a:off x="0" y="3968750"/>
            <a:ext cx="9144000" cy="11747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rgbClr val="FF0000"/>
                </a:solidFill>
              </a:rPr>
              <a:t>End result</a:t>
            </a:r>
            <a:endParaRPr dirty="0">
              <a:solidFill>
                <a:srgbClr val="FF0000"/>
              </a:solidFill>
            </a:endParaRPr>
          </a:p>
        </p:txBody>
      </p:sp>
      <p:sp>
        <p:nvSpPr>
          <p:cNvPr id="2" name="AutoShape 2">
            <a:extLst>
              <a:ext uri="{FF2B5EF4-FFF2-40B4-BE49-F238E27FC236}">
                <a16:creationId xmlns:a16="http://schemas.microsoft.com/office/drawing/2014/main" id="{00051B55-555D-4637-B90C-29173B0D535A}"/>
              </a:ext>
            </a:extLst>
          </p:cNvPr>
          <p:cNvSpPr>
            <a:spLocks noChangeAspect="1" noChangeArrowheads="1"/>
          </p:cNvSpPr>
          <p:nvPr/>
        </p:nvSpPr>
        <p:spPr bwMode="auto">
          <a:xfrm>
            <a:off x="1285875" y="957262"/>
            <a:ext cx="5734050" cy="3228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theme/theme1.xml><?xml version="1.0" encoding="utf-8"?>
<a:theme xmlns:a="http://schemas.openxmlformats.org/drawingml/2006/main" name="Ira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863</TotalTime>
  <Words>587</Words>
  <Application>Microsoft Office PowerPoint</Application>
  <PresentationFormat>On-screen Show (16:9)</PresentationFormat>
  <Paragraphs>72</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vt:lpstr>
      <vt:lpstr>Arial</vt:lpstr>
      <vt:lpstr>Calibri</vt:lpstr>
      <vt:lpstr>Varela Round</vt:lpstr>
      <vt:lpstr>Iras template</vt:lpstr>
      <vt:lpstr>How to Build a Video App conferencing tool using Angular framework</vt:lpstr>
      <vt:lpstr>I will walk you through all the things step by step</vt:lpstr>
      <vt:lpstr>Prerequisites</vt:lpstr>
      <vt:lpstr>Install Node and run below commands after that &gt;npm install -g @angular/cli &gt;ng new agora-app &gt;cd agora-app &gt;ng serve Now you need to install agora dependencies and for that run below commands in your terminal. &gt;npm i agora-rtc-sdk-ng &gt;npm i agora-rtm-sdk  </vt:lpstr>
      <vt:lpstr>Hello!</vt:lpstr>
      <vt:lpstr>Features you can implement with these packages</vt:lpstr>
      <vt:lpstr>With this library, you can also implement these features-</vt:lpstr>
      <vt:lpstr>File structure we are going to follow</vt:lpstr>
      <vt:lpstr>End result</vt:lpstr>
      <vt:lpstr>Testing Video App</vt:lpstr>
      <vt:lpstr>Methods name according to file</vt:lpstr>
      <vt:lpstr>Methods name according to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sunny gupta</cp:lastModifiedBy>
  <cp:revision>93</cp:revision>
  <dcterms:modified xsi:type="dcterms:W3CDTF">2021-05-04T10:26:11Z</dcterms:modified>
</cp:coreProperties>
</file>