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4"/>
  </p:sldMasterIdLst>
  <p:notesMasterIdLst>
    <p:notesMasterId r:id="rId6"/>
  </p:notesMasterIdLst>
  <p:sldIdLst>
    <p:sldId id="513" r:id="rId5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ch, Bryce Anne" initials="KB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9" autoAdjust="0"/>
    <p:restoredTop sz="88777" autoAdjust="0"/>
  </p:normalViewPr>
  <p:slideViewPr>
    <p:cSldViewPr>
      <p:cViewPr>
        <p:scale>
          <a:sx n="81" d="100"/>
          <a:sy n="81" d="100"/>
        </p:scale>
        <p:origin x="-1050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26" y="-114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764" tIns="46381" rIns="92764" bIns="4638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2764" tIns="46381" rIns="92764" bIns="46381" rtlCol="0"/>
          <a:lstStyle>
            <a:lvl1pPr algn="r">
              <a:defRPr sz="1200"/>
            </a:lvl1pPr>
          </a:lstStyle>
          <a:p>
            <a:fld id="{A72A3F50-8862-4452-8F2E-98FBD818BBE5}" type="datetimeFigureOut">
              <a:rPr lang="en-US" smtClean="0"/>
              <a:t>12/7/2017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5325"/>
            <a:ext cx="4657725" cy="3494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64" tIns="46381" rIns="92764" bIns="4638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764" tIns="46381" rIns="92764" bIns="4638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764" tIns="46381" rIns="92764" bIns="4638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0"/>
            <a:ext cx="3043343" cy="465455"/>
          </a:xfrm>
          <a:prstGeom prst="rect">
            <a:avLst/>
          </a:prstGeom>
        </p:spPr>
        <p:txBody>
          <a:bodyPr vert="horz" lIns="92764" tIns="46381" rIns="92764" bIns="46381" rtlCol="0" anchor="b"/>
          <a:lstStyle>
            <a:lvl1pPr algn="r">
              <a:defRPr sz="1200"/>
            </a:lvl1pPr>
          </a:lstStyle>
          <a:p>
            <a:fld id="{4EABE620-D8B6-4B7A-9F74-444F887884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4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228601" y="1720413"/>
            <a:ext cx="8686799" cy="867930"/>
          </a:xfrm>
        </p:spPr>
        <p:txBody>
          <a:bodyPr wrap="square"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cap="none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Cover Option 2: </a:t>
            </a:r>
            <a:br>
              <a:rPr lang="en-US" dirty="0" smtClean="0"/>
            </a:br>
            <a:r>
              <a:rPr lang="en-US" dirty="0" smtClean="0"/>
              <a:t>Title Arial Bold 28pt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228601" y="2935918"/>
            <a:ext cx="8686799" cy="341632"/>
          </a:xfr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Subtext Goes Here Arial Regular 18pt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228601" y="3659718"/>
            <a:ext cx="8686799" cy="723275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1588" indent="0">
              <a:lnSpc>
                <a:spcPct val="100000"/>
              </a:lnSpc>
              <a:spcBef>
                <a:spcPts val="600"/>
              </a:spcBef>
              <a:buNone/>
              <a:defRPr sz="1400" b="0" baseline="0">
                <a:solidFill>
                  <a:schemeClr val="bg2"/>
                </a:solidFill>
              </a:defRPr>
            </a:lvl2pPr>
            <a:lvl3pPr marL="558800" indent="0">
              <a:spcBef>
                <a:spcPts val="600"/>
              </a:spcBef>
              <a:buNone/>
              <a:defRPr sz="1400"/>
            </a:lvl3pPr>
            <a:lvl4pPr marL="914400" indent="0">
              <a:spcBef>
                <a:spcPts val="600"/>
              </a:spcBef>
              <a:buNone/>
              <a:defRPr sz="1400"/>
            </a:lvl4pPr>
            <a:lvl5pPr marL="1201737" indent="0">
              <a:spcBef>
                <a:spcPts val="600"/>
              </a:spcBef>
              <a:buNone/>
              <a:defRPr sz="1400"/>
            </a:lvl5pPr>
          </a:lstStyle>
          <a:p>
            <a:pPr lvl="0"/>
            <a:r>
              <a:rPr lang="en-US" dirty="0" smtClean="0"/>
              <a:t>Executive Summary</a:t>
            </a:r>
          </a:p>
          <a:p>
            <a:pPr lvl="0"/>
            <a:r>
              <a:rPr lang="en-US" dirty="0" smtClean="0"/>
              <a:t>Second Level</a:t>
            </a:r>
          </a:p>
        </p:txBody>
      </p:sp>
      <p:grpSp>
        <p:nvGrpSpPr>
          <p:cNvPr id="9" name="Group 8"/>
          <p:cNvGrpSpPr/>
          <p:nvPr/>
        </p:nvGrpSpPr>
        <p:grpSpPr bwMode="gray">
          <a:xfrm>
            <a:off x="503382" y="554181"/>
            <a:ext cx="1647264" cy="562411"/>
            <a:chOff x="363538" y="466726"/>
            <a:chExt cx="1831975" cy="625475"/>
          </a:xfrm>
        </p:grpSpPr>
        <p:sp>
          <p:nvSpPr>
            <p:cNvPr id="10" name="Freeform 7"/>
            <p:cNvSpPr>
              <a:spLocks noEditPoints="1"/>
            </p:cNvSpPr>
            <p:nvPr userDrawn="1"/>
          </p:nvSpPr>
          <p:spPr bwMode="gray">
            <a:xfrm>
              <a:off x="482600" y="901701"/>
              <a:ext cx="1712913" cy="190500"/>
            </a:xfrm>
            <a:custGeom>
              <a:avLst/>
              <a:gdLst/>
              <a:ahLst/>
              <a:cxnLst>
                <a:cxn ang="0">
                  <a:pos x="28318" y="3136"/>
                </a:cxn>
                <a:cxn ang="0">
                  <a:pos x="30217" y="3756"/>
                </a:cxn>
                <a:cxn ang="0">
                  <a:pos x="29740" y="2668"/>
                </a:cxn>
                <a:cxn ang="0">
                  <a:pos x="30128" y="703"/>
                </a:cxn>
                <a:cxn ang="0">
                  <a:pos x="30597" y="0"/>
                </a:cxn>
                <a:cxn ang="0">
                  <a:pos x="26804" y="228"/>
                </a:cxn>
                <a:cxn ang="0">
                  <a:pos x="27408" y="5260"/>
                </a:cxn>
                <a:cxn ang="0">
                  <a:pos x="30678" y="5667"/>
                </a:cxn>
                <a:cxn ang="0">
                  <a:pos x="30202" y="5199"/>
                </a:cxn>
                <a:cxn ang="0">
                  <a:pos x="51313" y="630"/>
                </a:cxn>
                <a:cxn ang="0">
                  <a:pos x="47090" y="228"/>
                </a:cxn>
                <a:cxn ang="0">
                  <a:pos x="47867" y="903"/>
                </a:cxn>
                <a:cxn ang="0">
                  <a:pos x="47254" y="5667"/>
                </a:cxn>
                <a:cxn ang="0">
                  <a:pos x="48376" y="5260"/>
                </a:cxn>
                <a:cxn ang="0">
                  <a:pos x="51823" y="5757"/>
                </a:cxn>
                <a:cxn ang="0">
                  <a:pos x="52429" y="228"/>
                </a:cxn>
                <a:cxn ang="0">
                  <a:pos x="40985" y="2955"/>
                </a:cxn>
                <a:cxn ang="0">
                  <a:pos x="43694" y="130"/>
                </a:cxn>
                <a:cxn ang="0">
                  <a:pos x="43703" y="656"/>
                </a:cxn>
                <a:cxn ang="0">
                  <a:pos x="22403" y="4138"/>
                </a:cxn>
                <a:cxn ang="0">
                  <a:pos x="19053" y="630"/>
                </a:cxn>
                <a:cxn ang="0">
                  <a:pos x="19053" y="5260"/>
                </a:cxn>
                <a:cxn ang="0">
                  <a:pos x="20790" y="5260"/>
                </a:cxn>
                <a:cxn ang="0">
                  <a:pos x="22205" y="5821"/>
                </a:cxn>
                <a:cxn ang="0">
                  <a:pos x="23526" y="5260"/>
                </a:cxn>
                <a:cxn ang="0">
                  <a:pos x="25647" y="5260"/>
                </a:cxn>
                <a:cxn ang="0">
                  <a:pos x="25647" y="630"/>
                </a:cxn>
                <a:cxn ang="0">
                  <a:pos x="22403" y="4138"/>
                </a:cxn>
                <a:cxn ang="0">
                  <a:pos x="33514" y="630"/>
                </a:cxn>
                <a:cxn ang="0">
                  <a:pos x="31997" y="228"/>
                </a:cxn>
                <a:cxn ang="0">
                  <a:pos x="32604" y="5260"/>
                </a:cxn>
                <a:cxn ang="0">
                  <a:pos x="35780" y="5667"/>
                </a:cxn>
                <a:cxn ang="0">
                  <a:pos x="35303" y="5199"/>
                </a:cxn>
                <a:cxn ang="0">
                  <a:pos x="38171" y="630"/>
                </a:cxn>
                <a:cxn ang="0">
                  <a:pos x="36654" y="228"/>
                </a:cxn>
                <a:cxn ang="0">
                  <a:pos x="37263" y="5260"/>
                </a:cxn>
                <a:cxn ang="0">
                  <a:pos x="40438" y="5667"/>
                </a:cxn>
                <a:cxn ang="0">
                  <a:pos x="39964" y="5199"/>
                </a:cxn>
                <a:cxn ang="0">
                  <a:pos x="13736" y="2558"/>
                </a:cxn>
                <a:cxn ang="0">
                  <a:pos x="13111" y="228"/>
                </a:cxn>
                <a:cxn ang="0">
                  <a:pos x="11404" y="630"/>
                </a:cxn>
                <a:cxn ang="0">
                  <a:pos x="12453" y="5260"/>
                </a:cxn>
                <a:cxn ang="0">
                  <a:pos x="14574" y="5260"/>
                </a:cxn>
                <a:cxn ang="0">
                  <a:pos x="15489" y="630"/>
                </a:cxn>
                <a:cxn ang="0">
                  <a:pos x="14209" y="228"/>
                </a:cxn>
                <a:cxn ang="0">
                  <a:pos x="4078" y="1603"/>
                </a:cxn>
                <a:cxn ang="0">
                  <a:pos x="0" y="630"/>
                </a:cxn>
                <a:cxn ang="0">
                  <a:pos x="0" y="5260"/>
                </a:cxn>
                <a:cxn ang="0">
                  <a:pos x="4337" y="4224"/>
                </a:cxn>
                <a:cxn ang="0">
                  <a:pos x="2182" y="703"/>
                </a:cxn>
                <a:cxn ang="0">
                  <a:pos x="1516" y="2611"/>
                </a:cxn>
                <a:cxn ang="0">
                  <a:pos x="1516" y="5199"/>
                </a:cxn>
                <a:cxn ang="0">
                  <a:pos x="3406" y="4182"/>
                </a:cxn>
                <a:cxn ang="0">
                  <a:pos x="9385" y="630"/>
                </a:cxn>
                <a:cxn ang="0">
                  <a:pos x="5164" y="228"/>
                </a:cxn>
                <a:cxn ang="0">
                  <a:pos x="5937" y="903"/>
                </a:cxn>
                <a:cxn ang="0">
                  <a:pos x="5323" y="5667"/>
                </a:cxn>
                <a:cxn ang="0">
                  <a:pos x="6448" y="5261"/>
                </a:cxn>
                <a:cxn ang="0">
                  <a:pos x="9893" y="5757"/>
                </a:cxn>
                <a:cxn ang="0">
                  <a:pos x="10500" y="228"/>
                </a:cxn>
              </a:cxnLst>
              <a:rect l="0" t="0" r="r" b="b"/>
              <a:pathLst>
                <a:path w="52429" h="5821">
                  <a:moveTo>
                    <a:pt x="30202" y="5199"/>
                  </a:moveTo>
                  <a:lnTo>
                    <a:pt x="28318" y="5199"/>
                  </a:lnTo>
                  <a:lnTo>
                    <a:pt x="28318" y="3136"/>
                  </a:lnTo>
                  <a:lnTo>
                    <a:pt x="29740" y="3136"/>
                  </a:lnTo>
                  <a:lnTo>
                    <a:pt x="29740" y="3756"/>
                  </a:lnTo>
                  <a:lnTo>
                    <a:pt x="30217" y="3756"/>
                  </a:lnTo>
                  <a:lnTo>
                    <a:pt x="30217" y="2057"/>
                  </a:lnTo>
                  <a:lnTo>
                    <a:pt x="29740" y="2057"/>
                  </a:lnTo>
                  <a:lnTo>
                    <a:pt x="29740" y="2668"/>
                  </a:lnTo>
                  <a:lnTo>
                    <a:pt x="28318" y="2668"/>
                  </a:lnTo>
                  <a:lnTo>
                    <a:pt x="28318" y="703"/>
                  </a:lnTo>
                  <a:lnTo>
                    <a:pt x="30128" y="703"/>
                  </a:lnTo>
                  <a:lnTo>
                    <a:pt x="30128" y="1392"/>
                  </a:lnTo>
                  <a:lnTo>
                    <a:pt x="30597" y="1392"/>
                  </a:lnTo>
                  <a:lnTo>
                    <a:pt x="30597" y="0"/>
                  </a:lnTo>
                  <a:lnTo>
                    <a:pt x="30120" y="0"/>
                  </a:lnTo>
                  <a:lnTo>
                    <a:pt x="30120" y="228"/>
                  </a:lnTo>
                  <a:lnTo>
                    <a:pt x="26804" y="228"/>
                  </a:lnTo>
                  <a:lnTo>
                    <a:pt x="26804" y="630"/>
                  </a:lnTo>
                  <a:lnTo>
                    <a:pt x="27408" y="630"/>
                  </a:lnTo>
                  <a:lnTo>
                    <a:pt x="27408" y="5260"/>
                  </a:lnTo>
                  <a:lnTo>
                    <a:pt x="26804" y="5260"/>
                  </a:lnTo>
                  <a:lnTo>
                    <a:pt x="26804" y="5667"/>
                  </a:lnTo>
                  <a:lnTo>
                    <a:pt x="30678" y="5667"/>
                  </a:lnTo>
                  <a:lnTo>
                    <a:pt x="30678" y="4486"/>
                  </a:lnTo>
                  <a:lnTo>
                    <a:pt x="30202" y="4486"/>
                  </a:lnTo>
                  <a:lnTo>
                    <a:pt x="30202" y="5199"/>
                  </a:lnTo>
                  <a:close/>
                  <a:moveTo>
                    <a:pt x="50699" y="228"/>
                  </a:moveTo>
                  <a:lnTo>
                    <a:pt x="50699" y="630"/>
                  </a:lnTo>
                  <a:lnTo>
                    <a:pt x="51313" y="630"/>
                  </a:lnTo>
                  <a:lnTo>
                    <a:pt x="51313" y="4079"/>
                  </a:lnTo>
                  <a:lnTo>
                    <a:pt x="48500" y="228"/>
                  </a:lnTo>
                  <a:lnTo>
                    <a:pt x="47090" y="228"/>
                  </a:lnTo>
                  <a:lnTo>
                    <a:pt x="47090" y="630"/>
                  </a:lnTo>
                  <a:lnTo>
                    <a:pt x="47673" y="630"/>
                  </a:lnTo>
                  <a:lnTo>
                    <a:pt x="47867" y="903"/>
                  </a:lnTo>
                  <a:lnTo>
                    <a:pt x="47867" y="5260"/>
                  </a:lnTo>
                  <a:lnTo>
                    <a:pt x="47254" y="5260"/>
                  </a:lnTo>
                  <a:lnTo>
                    <a:pt x="47254" y="5667"/>
                  </a:lnTo>
                  <a:lnTo>
                    <a:pt x="48991" y="5667"/>
                  </a:lnTo>
                  <a:lnTo>
                    <a:pt x="48991" y="5260"/>
                  </a:lnTo>
                  <a:lnTo>
                    <a:pt x="48376" y="5260"/>
                  </a:lnTo>
                  <a:lnTo>
                    <a:pt x="48376" y="1596"/>
                  </a:lnTo>
                  <a:lnTo>
                    <a:pt x="51399" y="5757"/>
                  </a:lnTo>
                  <a:lnTo>
                    <a:pt x="51823" y="5757"/>
                  </a:lnTo>
                  <a:lnTo>
                    <a:pt x="51823" y="630"/>
                  </a:lnTo>
                  <a:lnTo>
                    <a:pt x="52429" y="630"/>
                  </a:lnTo>
                  <a:lnTo>
                    <a:pt x="52429" y="228"/>
                  </a:lnTo>
                  <a:lnTo>
                    <a:pt x="50699" y="228"/>
                  </a:lnTo>
                  <a:close/>
                  <a:moveTo>
                    <a:pt x="43694" y="130"/>
                  </a:moveTo>
                  <a:cubicBezTo>
                    <a:pt x="42201" y="130"/>
                    <a:pt x="40985" y="1397"/>
                    <a:pt x="40985" y="2955"/>
                  </a:cubicBezTo>
                  <a:cubicBezTo>
                    <a:pt x="40985" y="4508"/>
                    <a:pt x="42201" y="5771"/>
                    <a:pt x="43694" y="5771"/>
                  </a:cubicBezTo>
                  <a:cubicBezTo>
                    <a:pt x="45177" y="5771"/>
                    <a:pt x="46381" y="4504"/>
                    <a:pt x="46381" y="2947"/>
                  </a:cubicBezTo>
                  <a:cubicBezTo>
                    <a:pt x="46381" y="1393"/>
                    <a:pt x="45177" y="130"/>
                    <a:pt x="43694" y="130"/>
                  </a:cubicBezTo>
                  <a:close/>
                  <a:moveTo>
                    <a:pt x="43694" y="5245"/>
                  </a:moveTo>
                  <a:cubicBezTo>
                    <a:pt x="42686" y="5245"/>
                    <a:pt x="41982" y="4299"/>
                    <a:pt x="41982" y="2947"/>
                  </a:cubicBezTo>
                  <a:cubicBezTo>
                    <a:pt x="41982" y="1597"/>
                    <a:pt x="42692" y="656"/>
                    <a:pt x="43703" y="656"/>
                  </a:cubicBezTo>
                  <a:cubicBezTo>
                    <a:pt x="44692" y="656"/>
                    <a:pt x="45384" y="1597"/>
                    <a:pt x="45384" y="2947"/>
                  </a:cubicBezTo>
                  <a:cubicBezTo>
                    <a:pt x="45384" y="4299"/>
                    <a:pt x="44690" y="5245"/>
                    <a:pt x="43694" y="5245"/>
                  </a:cubicBezTo>
                  <a:close/>
                  <a:moveTo>
                    <a:pt x="22403" y="4138"/>
                  </a:moveTo>
                  <a:lnTo>
                    <a:pt x="20571" y="228"/>
                  </a:lnTo>
                  <a:lnTo>
                    <a:pt x="19053" y="228"/>
                  </a:lnTo>
                  <a:lnTo>
                    <a:pt x="19053" y="630"/>
                  </a:lnTo>
                  <a:lnTo>
                    <a:pt x="19666" y="630"/>
                  </a:lnTo>
                  <a:lnTo>
                    <a:pt x="19666" y="5260"/>
                  </a:lnTo>
                  <a:lnTo>
                    <a:pt x="19053" y="5260"/>
                  </a:lnTo>
                  <a:lnTo>
                    <a:pt x="19053" y="5667"/>
                  </a:lnTo>
                  <a:lnTo>
                    <a:pt x="20790" y="5667"/>
                  </a:lnTo>
                  <a:lnTo>
                    <a:pt x="20790" y="5260"/>
                  </a:lnTo>
                  <a:lnTo>
                    <a:pt x="20177" y="5260"/>
                  </a:lnTo>
                  <a:lnTo>
                    <a:pt x="20177" y="1488"/>
                  </a:lnTo>
                  <a:lnTo>
                    <a:pt x="22205" y="5821"/>
                  </a:lnTo>
                  <a:lnTo>
                    <a:pt x="24131" y="1583"/>
                  </a:lnTo>
                  <a:lnTo>
                    <a:pt x="24131" y="5260"/>
                  </a:lnTo>
                  <a:lnTo>
                    <a:pt x="23526" y="5260"/>
                  </a:lnTo>
                  <a:lnTo>
                    <a:pt x="23526" y="5667"/>
                  </a:lnTo>
                  <a:lnTo>
                    <a:pt x="25647" y="5667"/>
                  </a:lnTo>
                  <a:lnTo>
                    <a:pt x="25647" y="5260"/>
                  </a:lnTo>
                  <a:lnTo>
                    <a:pt x="25039" y="5260"/>
                  </a:lnTo>
                  <a:lnTo>
                    <a:pt x="25039" y="630"/>
                  </a:lnTo>
                  <a:lnTo>
                    <a:pt x="25647" y="630"/>
                  </a:lnTo>
                  <a:lnTo>
                    <a:pt x="25647" y="228"/>
                  </a:lnTo>
                  <a:lnTo>
                    <a:pt x="24205" y="228"/>
                  </a:lnTo>
                  <a:lnTo>
                    <a:pt x="22403" y="4138"/>
                  </a:lnTo>
                  <a:close/>
                  <a:moveTo>
                    <a:pt x="35303" y="5199"/>
                  </a:moveTo>
                  <a:lnTo>
                    <a:pt x="33514" y="5199"/>
                  </a:lnTo>
                  <a:lnTo>
                    <a:pt x="33514" y="630"/>
                  </a:lnTo>
                  <a:lnTo>
                    <a:pt x="34122" y="630"/>
                  </a:lnTo>
                  <a:lnTo>
                    <a:pt x="34122" y="228"/>
                  </a:lnTo>
                  <a:lnTo>
                    <a:pt x="31997" y="228"/>
                  </a:lnTo>
                  <a:lnTo>
                    <a:pt x="31997" y="630"/>
                  </a:lnTo>
                  <a:lnTo>
                    <a:pt x="32604" y="630"/>
                  </a:lnTo>
                  <a:lnTo>
                    <a:pt x="32604" y="5260"/>
                  </a:lnTo>
                  <a:lnTo>
                    <a:pt x="31997" y="5260"/>
                  </a:lnTo>
                  <a:lnTo>
                    <a:pt x="31997" y="5667"/>
                  </a:lnTo>
                  <a:lnTo>
                    <a:pt x="35780" y="5667"/>
                  </a:lnTo>
                  <a:lnTo>
                    <a:pt x="35780" y="4486"/>
                  </a:lnTo>
                  <a:lnTo>
                    <a:pt x="35303" y="4486"/>
                  </a:lnTo>
                  <a:lnTo>
                    <a:pt x="35303" y="5199"/>
                  </a:lnTo>
                  <a:close/>
                  <a:moveTo>
                    <a:pt x="39964" y="5199"/>
                  </a:moveTo>
                  <a:lnTo>
                    <a:pt x="38171" y="5199"/>
                  </a:lnTo>
                  <a:lnTo>
                    <a:pt x="38171" y="630"/>
                  </a:lnTo>
                  <a:lnTo>
                    <a:pt x="38776" y="630"/>
                  </a:lnTo>
                  <a:lnTo>
                    <a:pt x="38776" y="228"/>
                  </a:lnTo>
                  <a:lnTo>
                    <a:pt x="36654" y="228"/>
                  </a:lnTo>
                  <a:lnTo>
                    <a:pt x="36654" y="630"/>
                  </a:lnTo>
                  <a:lnTo>
                    <a:pt x="37263" y="630"/>
                  </a:lnTo>
                  <a:lnTo>
                    <a:pt x="37263" y="5260"/>
                  </a:lnTo>
                  <a:lnTo>
                    <a:pt x="36654" y="5260"/>
                  </a:lnTo>
                  <a:lnTo>
                    <a:pt x="36654" y="5667"/>
                  </a:lnTo>
                  <a:lnTo>
                    <a:pt x="40438" y="5667"/>
                  </a:lnTo>
                  <a:lnTo>
                    <a:pt x="40438" y="4486"/>
                  </a:lnTo>
                  <a:lnTo>
                    <a:pt x="39964" y="4486"/>
                  </a:lnTo>
                  <a:lnTo>
                    <a:pt x="39964" y="5199"/>
                  </a:lnTo>
                  <a:close/>
                  <a:moveTo>
                    <a:pt x="14209" y="630"/>
                  </a:moveTo>
                  <a:lnTo>
                    <a:pt x="14905" y="630"/>
                  </a:lnTo>
                  <a:lnTo>
                    <a:pt x="13736" y="2558"/>
                  </a:lnTo>
                  <a:lnTo>
                    <a:pt x="12480" y="630"/>
                  </a:lnTo>
                  <a:lnTo>
                    <a:pt x="13111" y="630"/>
                  </a:lnTo>
                  <a:lnTo>
                    <a:pt x="13111" y="228"/>
                  </a:lnTo>
                  <a:lnTo>
                    <a:pt x="10914" y="228"/>
                  </a:lnTo>
                  <a:lnTo>
                    <a:pt x="10914" y="630"/>
                  </a:lnTo>
                  <a:lnTo>
                    <a:pt x="11404" y="630"/>
                  </a:lnTo>
                  <a:lnTo>
                    <a:pt x="13059" y="3173"/>
                  </a:lnTo>
                  <a:lnTo>
                    <a:pt x="13059" y="5260"/>
                  </a:lnTo>
                  <a:lnTo>
                    <a:pt x="12453" y="5260"/>
                  </a:lnTo>
                  <a:lnTo>
                    <a:pt x="12453" y="5667"/>
                  </a:lnTo>
                  <a:lnTo>
                    <a:pt x="14574" y="5667"/>
                  </a:lnTo>
                  <a:lnTo>
                    <a:pt x="14574" y="5260"/>
                  </a:lnTo>
                  <a:lnTo>
                    <a:pt x="13960" y="5260"/>
                  </a:lnTo>
                  <a:lnTo>
                    <a:pt x="13960" y="3125"/>
                  </a:lnTo>
                  <a:lnTo>
                    <a:pt x="15489" y="630"/>
                  </a:lnTo>
                  <a:lnTo>
                    <a:pt x="15930" y="630"/>
                  </a:lnTo>
                  <a:lnTo>
                    <a:pt x="15930" y="228"/>
                  </a:lnTo>
                  <a:lnTo>
                    <a:pt x="14209" y="228"/>
                  </a:lnTo>
                  <a:lnTo>
                    <a:pt x="14209" y="630"/>
                  </a:lnTo>
                  <a:close/>
                  <a:moveTo>
                    <a:pt x="3080" y="2796"/>
                  </a:moveTo>
                  <a:cubicBezTo>
                    <a:pt x="3596" y="2648"/>
                    <a:pt x="4078" y="2246"/>
                    <a:pt x="4078" y="1603"/>
                  </a:cubicBezTo>
                  <a:cubicBezTo>
                    <a:pt x="4078" y="768"/>
                    <a:pt x="3458" y="228"/>
                    <a:pt x="2496" y="228"/>
                  </a:cubicBezTo>
                  <a:lnTo>
                    <a:pt x="0" y="228"/>
                  </a:lnTo>
                  <a:lnTo>
                    <a:pt x="0" y="630"/>
                  </a:lnTo>
                  <a:lnTo>
                    <a:pt x="605" y="630"/>
                  </a:lnTo>
                  <a:lnTo>
                    <a:pt x="605" y="5260"/>
                  </a:lnTo>
                  <a:lnTo>
                    <a:pt x="0" y="5260"/>
                  </a:lnTo>
                  <a:lnTo>
                    <a:pt x="0" y="5667"/>
                  </a:lnTo>
                  <a:lnTo>
                    <a:pt x="2639" y="5667"/>
                  </a:lnTo>
                  <a:cubicBezTo>
                    <a:pt x="3657" y="5667"/>
                    <a:pt x="4337" y="5087"/>
                    <a:pt x="4337" y="4224"/>
                  </a:cubicBezTo>
                  <a:cubicBezTo>
                    <a:pt x="4337" y="3370"/>
                    <a:pt x="3724" y="2936"/>
                    <a:pt x="3080" y="2796"/>
                  </a:cubicBezTo>
                  <a:close/>
                  <a:moveTo>
                    <a:pt x="1516" y="703"/>
                  </a:moveTo>
                  <a:lnTo>
                    <a:pt x="2182" y="703"/>
                  </a:lnTo>
                  <a:cubicBezTo>
                    <a:pt x="2536" y="703"/>
                    <a:pt x="3129" y="825"/>
                    <a:pt x="3129" y="1635"/>
                  </a:cubicBezTo>
                  <a:cubicBezTo>
                    <a:pt x="3129" y="2308"/>
                    <a:pt x="2631" y="2611"/>
                    <a:pt x="2138" y="2611"/>
                  </a:cubicBezTo>
                  <a:lnTo>
                    <a:pt x="1516" y="2611"/>
                  </a:lnTo>
                  <a:lnTo>
                    <a:pt x="1516" y="703"/>
                  </a:lnTo>
                  <a:close/>
                  <a:moveTo>
                    <a:pt x="2213" y="5199"/>
                  </a:moveTo>
                  <a:lnTo>
                    <a:pt x="1516" y="5199"/>
                  </a:lnTo>
                  <a:lnTo>
                    <a:pt x="1516" y="3081"/>
                  </a:lnTo>
                  <a:lnTo>
                    <a:pt x="2213" y="3081"/>
                  </a:lnTo>
                  <a:cubicBezTo>
                    <a:pt x="2937" y="3081"/>
                    <a:pt x="3406" y="3513"/>
                    <a:pt x="3406" y="4182"/>
                  </a:cubicBezTo>
                  <a:cubicBezTo>
                    <a:pt x="3406" y="4931"/>
                    <a:pt x="2764" y="5199"/>
                    <a:pt x="2213" y="5199"/>
                  </a:cubicBezTo>
                  <a:close/>
                  <a:moveTo>
                    <a:pt x="8768" y="630"/>
                  </a:moveTo>
                  <a:lnTo>
                    <a:pt x="9385" y="630"/>
                  </a:lnTo>
                  <a:lnTo>
                    <a:pt x="9385" y="4079"/>
                  </a:lnTo>
                  <a:lnTo>
                    <a:pt x="6569" y="228"/>
                  </a:lnTo>
                  <a:lnTo>
                    <a:pt x="5164" y="228"/>
                  </a:lnTo>
                  <a:lnTo>
                    <a:pt x="5164" y="630"/>
                  </a:lnTo>
                  <a:lnTo>
                    <a:pt x="5744" y="630"/>
                  </a:lnTo>
                  <a:lnTo>
                    <a:pt x="5937" y="903"/>
                  </a:lnTo>
                  <a:lnTo>
                    <a:pt x="5937" y="5261"/>
                  </a:lnTo>
                  <a:lnTo>
                    <a:pt x="5323" y="5261"/>
                  </a:lnTo>
                  <a:lnTo>
                    <a:pt x="5323" y="5667"/>
                  </a:lnTo>
                  <a:lnTo>
                    <a:pt x="7060" y="5667"/>
                  </a:lnTo>
                  <a:lnTo>
                    <a:pt x="7060" y="5261"/>
                  </a:lnTo>
                  <a:lnTo>
                    <a:pt x="6448" y="5261"/>
                  </a:lnTo>
                  <a:lnTo>
                    <a:pt x="6448" y="1596"/>
                  </a:lnTo>
                  <a:lnTo>
                    <a:pt x="9471" y="5757"/>
                  </a:lnTo>
                  <a:lnTo>
                    <a:pt x="9893" y="5757"/>
                  </a:lnTo>
                  <a:lnTo>
                    <a:pt x="9893" y="630"/>
                  </a:lnTo>
                  <a:lnTo>
                    <a:pt x="10500" y="630"/>
                  </a:lnTo>
                  <a:lnTo>
                    <a:pt x="10500" y="228"/>
                  </a:lnTo>
                  <a:lnTo>
                    <a:pt x="8768" y="228"/>
                  </a:lnTo>
                  <a:lnTo>
                    <a:pt x="8768" y="630"/>
                  </a:lnTo>
                  <a:close/>
                </a:path>
              </a:pathLst>
            </a:custGeom>
            <a:solidFill>
              <a:srgbClr val="4B4B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B4B4B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gray">
            <a:xfrm>
              <a:off x="482600" y="558801"/>
              <a:ext cx="333375" cy="169863"/>
            </a:xfrm>
            <a:custGeom>
              <a:avLst/>
              <a:gdLst/>
              <a:ahLst/>
              <a:cxnLst>
                <a:cxn ang="0">
                  <a:pos x="10208" y="2604"/>
                </a:cxn>
                <a:cxn ang="0">
                  <a:pos x="3549" y="0"/>
                </a:cxn>
                <a:cxn ang="0">
                  <a:pos x="0" y="2604"/>
                </a:cxn>
                <a:cxn ang="0">
                  <a:pos x="3549" y="5207"/>
                </a:cxn>
                <a:cxn ang="0">
                  <a:pos x="10208" y="2604"/>
                </a:cxn>
              </a:cxnLst>
              <a:rect l="0" t="0" r="r" b="b"/>
              <a:pathLst>
                <a:path w="10208" h="5207">
                  <a:moveTo>
                    <a:pt x="10208" y="2604"/>
                  </a:moveTo>
                  <a:lnTo>
                    <a:pt x="3549" y="0"/>
                  </a:lnTo>
                  <a:cubicBezTo>
                    <a:pt x="2119" y="783"/>
                    <a:pt x="948" y="1689"/>
                    <a:pt x="0" y="2604"/>
                  </a:cubicBezTo>
                  <a:cubicBezTo>
                    <a:pt x="948" y="3516"/>
                    <a:pt x="2119" y="4422"/>
                    <a:pt x="3549" y="5207"/>
                  </a:cubicBezTo>
                  <a:lnTo>
                    <a:pt x="10208" y="2604"/>
                  </a:lnTo>
                  <a:close/>
                </a:path>
              </a:pathLst>
            </a:custGeom>
            <a:solidFill>
              <a:srgbClr val="B28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B4B4B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gray">
            <a:xfrm>
              <a:off x="363538" y="466726"/>
              <a:ext cx="220663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18" y="4760"/>
                </a:cxn>
                <a:cxn ang="0">
                  <a:pos x="6750" y="2638"/>
                </a:cxn>
                <a:cxn ang="0">
                  <a:pos x="0" y="0"/>
                </a:cxn>
              </a:cxnLst>
              <a:rect l="0" t="0" r="r" b="b"/>
              <a:pathLst>
                <a:path w="6750" h="4760">
                  <a:moveTo>
                    <a:pt x="0" y="0"/>
                  </a:moveTo>
                  <a:cubicBezTo>
                    <a:pt x="0" y="0"/>
                    <a:pt x="705" y="2292"/>
                    <a:pt x="3018" y="4760"/>
                  </a:cubicBezTo>
                  <a:cubicBezTo>
                    <a:pt x="4044" y="3972"/>
                    <a:pt x="5281" y="3254"/>
                    <a:pt x="6750" y="2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A9A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B4B4B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gray">
            <a:xfrm>
              <a:off x="363538" y="665163"/>
              <a:ext cx="220663" cy="155575"/>
            </a:xfrm>
            <a:custGeom>
              <a:avLst/>
              <a:gdLst/>
              <a:ahLst/>
              <a:cxnLst>
                <a:cxn ang="0">
                  <a:pos x="0" y="4760"/>
                </a:cxn>
                <a:cxn ang="0">
                  <a:pos x="3018" y="0"/>
                </a:cxn>
                <a:cxn ang="0">
                  <a:pos x="6750" y="2122"/>
                </a:cxn>
                <a:cxn ang="0">
                  <a:pos x="0" y="4760"/>
                </a:cxn>
              </a:cxnLst>
              <a:rect l="0" t="0" r="r" b="b"/>
              <a:pathLst>
                <a:path w="6750" h="4760">
                  <a:moveTo>
                    <a:pt x="0" y="4760"/>
                  </a:moveTo>
                  <a:cubicBezTo>
                    <a:pt x="0" y="4760"/>
                    <a:pt x="705" y="2469"/>
                    <a:pt x="3018" y="0"/>
                  </a:cubicBezTo>
                  <a:cubicBezTo>
                    <a:pt x="4044" y="789"/>
                    <a:pt x="5281" y="1505"/>
                    <a:pt x="6750" y="2122"/>
                  </a:cubicBezTo>
                  <a:lnTo>
                    <a:pt x="0" y="4760"/>
                  </a:lnTo>
                  <a:close/>
                </a:path>
              </a:pathLst>
            </a:custGeom>
            <a:solidFill>
              <a:srgbClr val="A799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B4B4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559848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Info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Info Table Layout – Click on Table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table icon to add table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31101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10200" y="131802"/>
            <a:ext cx="350520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&lt;Service Name&gt;</a:t>
            </a:r>
            <a:endParaRPr lang="en-US" sz="1600" dirty="0">
              <a:solidFill>
                <a:srgbClr val="000000"/>
              </a:solidFill>
            </a:endParaRP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&lt;Name&gt; – </a:t>
            </a:r>
            <a:r>
              <a:rPr lang="en-US" sz="1100" dirty="0">
                <a:solidFill>
                  <a:srgbClr val="000000"/>
                </a:solidFill>
              </a:rPr>
              <a:t>Service </a:t>
            </a:r>
            <a:r>
              <a:rPr lang="en-US" sz="1100" dirty="0" smtClean="0">
                <a:solidFill>
                  <a:srgbClr val="000000"/>
                </a:solidFill>
              </a:rPr>
              <a:t>Leader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&lt;LOB&gt;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&lt;Service</a:t>
            </a:r>
            <a:r>
              <a:rPr lang="en-US" sz="1100" baseline="0" dirty="0" smtClean="0">
                <a:solidFill>
                  <a:srgbClr val="000000"/>
                </a:solidFill>
              </a:rPr>
              <a:t> Tier&gt;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9231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Column Chart Layout – Click on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chart icon to add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7013" y="1140625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10200" y="131802"/>
            <a:ext cx="350520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&lt;Service Name&gt;</a:t>
            </a:r>
            <a:endParaRPr lang="en-US" sz="1600" dirty="0">
              <a:solidFill>
                <a:srgbClr val="000000"/>
              </a:solidFill>
            </a:endParaRP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&lt;Name&gt; – </a:t>
            </a:r>
            <a:r>
              <a:rPr lang="en-US" sz="1100" dirty="0">
                <a:solidFill>
                  <a:srgbClr val="000000"/>
                </a:solidFill>
              </a:rPr>
              <a:t>Service </a:t>
            </a:r>
            <a:r>
              <a:rPr lang="en-US" sz="1100" dirty="0" smtClean="0">
                <a:solidFill>
                  <a:srgbClr val="000000"/>
                </a:solidFill>
              </a:rPr>
              <a:t>Leader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&lt;LOB&gt;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&lt;Service</a:t>
            </a:r>
            <a:r>
              <a:rPr lang="en-US" sz="1100" baseline="0" dirty="0" smtClean="0">
                <a:solidFill>
                  <a:srgbClr val="000000"/>
                </a:solidFill>
              </a:rPr>
              <a:t> Tier&gt;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95195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Stacked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Stacked Column Chart – Click on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chart icon to add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7470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10200" y="131802"/>
            <a:ext cx="350520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&lt;Service Name&gt;</a:t>
            </a:r>
            <a:endParaRPr lang="en-US" sz="1600" dirty="0">
              <a:solidFill>
                <a:srgbClr val="000000"/>
              </a:solidFill>
            </a:endParaRP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&lt;Name&gt; – </a:t>
            </a:r>
            <a:r>
              <a:rPr lang="en-US" sz="1100" dirty="0">
                <a:solidFill>
                  <a:srgbClr val="000000"/>
                </a:solidFill>
              </a:rPr>
              <a:t>Service </a:t>
            </a:r>
            <a:r>
              <a:rPr lang="en-US" sz="1100" dirty="0" smtClean="0">
                <a:solidFill>
                  <a:srgbClr val="000000"/>
                </a:solidFill>
              </a:rPr>
              <a:t>Leader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&lt;LOB&gt;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&lt;Service</a:t>
            </a:r>
            <a:r>
              <a:rPr lang="en-US" sz="1100" baseline="0" dirty="0" smtClean="0">
                <a:solidFill>
                  <a:srgbClr val="000000"/>
                </a:solidFill>
              </a:rPr>
              <a:t> Tier&gt;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01508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Stacked 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Stacked Bar Chart – Click on Bar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bar chart icon to add bar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31101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10200" y="131802"/>
            <a:ext cx="350520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&lt;Service Name&gt;</a:t>
            </a:r>
            <a:endParaRPr lang="en-US" sz="1600" dirty="0">
              <a:solidFill>
                <a:srgbClr val="000000"/>
              </a:solidFill>
            </a:endParaRP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&lt;Name&gt; – </a:t>
            </a:r>
            <a:r>
              <a:rPr lang="en-US" sz="1100" dirty="0">
                <a:solidFill>
                  <a:srgbClr val="000000"/>
                </a:solidFill>
              </a:rPr>
              <a:t>Service </a:t>
            </a:r>
            <a:r>
              <a:rPr lang="en-US" sz="1100" dirty="0" smtClean="0">
                <a:solidFill>
                  <a:srgbClr val="000000"/>
                </a:solidFill>
              </a:rPr>
              <a:t>Leader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&lt;LOB&gt;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&lt;Service</a:t>
            </a:r>
            <a:r>
              <a:rPr lang="en-US" sz="1100" baseline="0" dirty="0" smtClean="0">
                <a:solidFill>
                  <a:srgbClr val="000000"/>
                </a:solidFill>
              </a:rPr>
              <a:t> Tier&gt;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05454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Waterfall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Waterfall Chart– Click on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bar chart icon to add bar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31101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10200" y="131802"/>
            <a:ext cx="350520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&lt;Service Name&gt;</a:t>
            </a:r>
            <a:endParaRPr lang="en-US" sz="1600" dirty="0">
              <a:solidFill>
                <a:srgbClr val="000000"/>
              </a:solidFill>
            </a:endParaRP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&lt;Name&gt; – </a:t>
            </a:r>
            <a:r>
              <a:rPr lang="en-US" sz="1100" dirty="0">
                <a:solidFill>
                  <a:srgbClr val="000000"/>
                </a:solidFill>
              </a:rPr>
              <a:t>Service </a:t>
            </a:r>
            <a:r>
              <a:rPr lang="en-US" sz="1100" dirty="0" smtClean="0">
                <a:solidFill>
                  <a:srgbClr val="000000"/>
                </a:solidFill>
              </a:rPr>
              <a:t>Leader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&lt;LOB&gt;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&lt;Service</a:t>
            </a:r>
            <a:r>
              <a:rPr lang="en-US" sz="1100" baseline="0" dirty="0" smtClean="0">
                <a:solidFill>
                  <a:srgbClr val="000000"/>
                </a:solidFill>
              </a:rPr>
              <a:t> Tier&gt;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6917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Line Chart – Click on Line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chart icon to add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7013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10200" y="131802"/>
            <a:ext cx="350520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&lt;Service Name&gt;</a:t>
            </a:r>
            <a:endParaRPr lang="en-US" sz="1600" dirty="0">
              <a:solidFill>
                <a:srgbClr val="000000"/>
              </a:solidFill>
            </a:endParaRP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&lt;Name&gt; – </a:t>
            </a:r>
            <a:r>
              <a:rPr lang="en-US" sz="1100" dirty="0">
                <a:solidFill>
                  <a:srgbClr val="000000"/>
                </a:solidFill>
              </a:rPr>
              <a:t>Service </a:t>
            </a:r>
            <a:r>
              <a:rPr lang="en-US" sz="1100" dirty="0" smtClean="0">
                <a:solidFill>
                  <a:srgbClr val="000000"/>
                </a:solidFill>
              </a:rPr>
              <a:t>Leader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&lt;LOB&gt;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&lt;Service</a:t>
            </a:r>
            <a:r>
              <a:rPr lang="en-US" sz="1100" baseline="0" dirty="0" smtClean="0">
                <a:solidFill>
                  <a:srgbClr val="000000"/>
                </a:solidFill>
              </a:rPr>
              <a:t> Tier&gt;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0058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Pie Chart – Click on Pie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chart icon to add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31101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10200" y="131802"/>
            <a:ext cx="350520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&lt;Service Name&gt;</a:t>
            </a:r>
            <a:endParaRPr lang="en-US" sz="1600" dirty="0">
              <a:solidFill>
                <a:srgbClr val="000000"/>
              </a:solidFill>
            </a:endParaRP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&lt;Name&gt; – </a:t>
            </a:r>
            <a:r>
              <a:rPr lang="en-US" sz="1100" dirty="0">
                <a:solidFill>
                  <a:srgbClr val="000000"/>
                </a:solidFill>
              </a:rPr>
              <a:t>Service </a:t>
            </a:r>
            <a:r>
              <a:rPr lang="en-US" sz="1100" dirty="0" smtClean="0">
                <a:solidFill>
                  <a:srgbClr val="000000"/>
                </a:solidFill>
              </a:rPr>
              <a:t>Leader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&lt;LOB&gt;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&lt;Service</a:t>
            </a:r>
            <a:r>
              <a:rPr lang="en-US" sz="1100" baseline="0" dirty="0" smtClean="0">
                <a:solidFill>
                  <a:srgbClr val="000000"/>
                </a:solidFill>
              </a:rPr>
              <a:t> Tier&gt;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81332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 bwMode="auto"/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Comparison Box </a:t>
            </a:r>
            <a:r>
              <a:rPr lang="en-US" smtClean="0"/>
              <a:t>Layout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227013" y="1143000"/>
            <a:ext cx="4115872" cy="388939"/>
          </a:xfrm>
          <a:noFill/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2000" b="1" dirty="0" smtClean="0">
                <a:solidFill>
                  <a:schemeClr val="accent1"/>
                </a:solidFill>
              </a:defRPr>
            </a:lvl1pPr>
          </a:lstStyle>
          <a:p>
            <a:pPr marL="0" lv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Subhead Arial Bold 20pt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 hasCustomPrompt="1"/>
          </p:nvPr>
        </p:nvSpPr>
        <p:spPr bwMode="auto">
          <a:xfrm>
            <a:off x="227013" y="1600200"/>
            <a:ext cx="4115872" cy="4568825"/>
          </a:xfrm>
          <a:noFill/>
          <a:ln w="19050">
            <a:noFill/>
          </a:ln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b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 b="0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defRPr b="0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defRPr b="0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defRPr b="0">
                <a:solidFill>
                  <a:srgbClr val="000000"/>
                </a:solidFill>
              </a:defRPr>
            </a:lvl5pPr>
          </a:lstStyle>
          <a:p>
            <a:r>
              <a:rPr lang="en-US" dirty="0" smtClean="0"/>
              <a:t>Click to edit Master text styles Arial Regular 18pt</a:t>
            </a:r>
          </a:p>
          <a:p>
            <a:pPr lvl="1"/>
            <a:r>
              <a:rPr lang="en-US" dirty="0" smtClean="0"/>
              <a:t>Second level bullet Arial 16pt</a:t>
            </a:r>
          </a:p>
          <a:p>
            <a:pPr lvl="2"/>
            <a:r>
              <a:rPr lang="en-US" dirty="0" smtClean="0"/>
              <a:t>Third level bullet Arial 16pt</a:t>
            </a:r>
          </a:p>
          <a:p>
            <a:pPr lvl="4"/>
            <a:r>
              <a:rPr lang="en-US" dirty="0" smtClean="0"/>
              <a:t>Fourth level bullet Arial 16pt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4801116" y="1143000"/>
            <a:ext cx="4110013" cy="388939"/>
          </a:xfrm>
          <a:noFill/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2000" b="1" dirty="0" smtClean="0">
                <a:solidFill>
                  <a:schemeClr val="accent1"/>
                </a:solidFill>
              </a:defRPr>
            </a:lvl1pPr>
          </a:lstStyle>
          <a:p>
            <a:pPr marL="0" lv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Subhead Arial Bold 20pt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Source placeholder; Arial 8pt. Publication Names are Italicized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8" hasCustomPrompt="1"/>
          </p:nvPr>
        </p:nvSpPr>
        <p:spPr bwMode="auto">
          <a:xfrm>
            <a:off x="4795257" y="1600200"/>
            <a:ext cx="4115872" cy="4568825"/>
          </a:xfrm>
          <a:noFill/>
          <a:ln w="19050">
            <a:noFill/>
          </a:ln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b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 b="0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defRPr b="0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defRPr b="0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defRPr b="0">
                <a:solidFill>
                  <a:srgbClr val="000000"/>
                </a:solidFill>
              </a:defRPr>
            </a:lvl5pPr>
          </a:lstStyle>
          <a:p>
            <a:r>
              <a:rPr lang="en-US" dirty="0" smtClean="0"/>
              <a:t>Click to edit Master text styles Arial Regular 18pt</a:t>
            </a:r>
          </a:p>
          <a:p>
            <a:pPr lvl="1"/>
            <a:r>
              <a:rPr lang="en-US" dirty="0" smtClean="0"/>
              <a:t>Second level bullet Arial 16pt</a:t>
            </a:r>
          </a:p>
          <a:p>
            <a:pPr lvl="2"/>
            <a:r>
              <a:rPr lang="en-US" dirty="0" smtClean="0"/>
              <a:t>Third level bullet Arial 16pt</a:t>
            </a:r>
          </a:p>
          <a:p>
            <a:pPr lvl="4"/>
            <a:r>
              <a:rPr lang="en-US" dirty="0" smtClean="0"/>
              <a:t>Fourth level bullet Arial 16pt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410200" y="131802"/>
            <a:ext cx="350520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&lt;Service Name&gt;</a:t>
            </a:r>
            <a:endParaRPr lang="en-US" sz="1600" dirty="0">
              <a:solidFill>
                <a:srgbClr val="000000"/>
              </a:solidFill>
            </a:endParaRP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&lt;Name&gt; – </a:t>
            </a:r>
            <a:r>
              <a:rPr lang="en-US" sz="1100" dirty="0">
                <a:solidFill>
                  <a:srgbClr val="000000"/>
                </a:solidFill>
              </a:rPr>
              <a:t>Service </a:t>
            </a:r>
            <a:r>
              <a:rPr lang="en-US" sz="1100" dirty="0" smtClean="0">
                <a:solidFill>
                  <a:srgbClr val="000000"/>
                </a:solidFill>
              </a:rPr>
              <a:t>Leader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&lt;LOB&gt;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&lt;Service</a:t>
            </a:r>
            <a:r>
              <a:rPr lang="en-US" sz="1100" baseline="0" dirty="0" smtClean="0">
                <a:solidFill>
                  <a:srgbClr val="000000"/>
                </a:solidFill>
              </a:rPr>
              <a:t> Tier&gt;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5376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 bwMode="auto"/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Comparison Box Layout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227013" y="1135061"/>
            <a:ext cx="4115872" cy="465139"/>
          </a:xfrm>
          <a:solidFill>
            <a:srgbClr val="A29060"/>
          </a:solidFill>
          <a:ln w="19050">
            <a:solidFill>
              <a:schemeClr val="accent1"/>
            </a:solidFill>
          </a:ln>
        </p:spPr>
        <p:txBody>
          <a:bodyPr lIns="146304" rIns="1463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Header Box Arial Bold 20pt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 hasCustomPrompt="1"/>
          </p:nvPr>
        </p:nvSpPr>
        <p:spPr bwMode="auto">
          <a:xfrm>
            <a:off x="227013" y="1600200"/>
            <a:ext cx="4115872" cy="4568826"/>
          </a:xfrm>
          <a:ln w="12700" cmpd="sng">
            <a:solidFill>
              <a:schemeClr val="accent1"/>
            </a:solidFill>
          </a:ln>
        </p:spPr>
        <p:txBody>
          <a:bodyPr tIns="45720"/>
          <a:lstStyle>
            <a:lvl1pPr marL="166688" indent="-166688">
              <a:lnSpc>
                <a:spcPct val="100000"/>
              </a:lnSpc>
              <a:buFont typeface="Arial"/>
              <a:buChar char="•"/>
              <a:defRPr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Text is sentence style, no periods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4801116" y="1135061"/>
            <a:ext cx="4110013" cy="465139"/>
          </a:xfrm>
          <a:solidFill>
            <a:srgbClr val="A29060"/>
          </a:solidFill>
          <a:ln w="19050">
            <a:solidFill>
              <a:schemeClr val="accent1"/>
            </a:solidFill>
          </a:ln>
        </p:spPr>
        <p:txBody>
          <a:bodyPr lIns="146304" rIns="1463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Header Box Arial Bold 20pt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8" hasCustomPrompt="1"/>
          </p:nvPr>
        </p:nvSpPr>
        <p:spPr bwMode="auto">
          <a:xfrm>
            <a:off x="4801116" y="1600200"/>
            <a:ext cx="4110013" cy="4568826"/>
          </a:xfrm>
        </p:spPr>
        <p:txBody>
          <a:bodyPr vert="horz" lIns="91440" tIns="45720" rIns="91440" bIns="45720" rtlCol="0">
            <a:noAutofit/>
          </a:bodyPr>
          <a:lstStyle>
            <a:lvl1pPr>
              <a:defRPr kumimoji="0" lang="en-US" b="0" i="0" u="none" strike="noStrike" cap="none" spc="0" normalizeH="0" baseline="0" dirty="0" smtClean="0">
                <a:ln>
                  <a:noFill/>
                </a:ln>
                <a:effectLst/>
                <a:uLnTx/>
                <a:uFillTx/>
                <a:latin typeface="Arial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Text is sentence style, no periods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75248"/>
            <a:ext cx="8686800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 baseline="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410200" y="131802"/>
            <a:ext cx="350520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&lt;Service Name&gt;</a:t>
            </a:r>
            <a:endParaRPr lang="en-US" sz="1600" dirty="0">
              <a:solidFill>
                <a:srgbClr val="000000"/>
              </a:solidFill>
            </a:endParaRP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&lt;Name&gt; – </a:t>
            </a:r>
            <a:r>
              <a:rPr lang="en-US" sz="1100" dirty="0">
                <a:solidFill>
                  <a:srgbClr val="000000"/>
                </a:solidFill>
              </a:rPr>
              <a:t>Service </a:t>
            </a:r>
            <a:r>
              <a:rPr lang="en-US" sz="1100" dirty="0" smtClean="0">
                <a:solidFill>
                  <a:srgbClr val="000000"/>
                </a:solidFill>
              </a:rPr>
              <a:t>Leader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&lt;LOB&gt;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&lt;Service</a:t>
            </a:r>
            <a:r>
              <a:rPr lang="en-US" sz="1100" baseline="0" dirty="0" smtClean="0">
                <a:solidFill>
                  <a:srgbClr val="000000"/>
                </a:solidFill>
              </a:rPr>
              <a:t> Tier&gt;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02290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 anchor="t"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7470" y="1143000"/>
            <a:ext cx="8683660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2000" b="1" dirty="0">
                <a:solidFill>
                  <a:schemeClr val="accent1"/>
                </a:solidFill>
              </a:defRPr>
            </a:lvl1pPr>
          </a:lstStyle>
          <a:p>
            <a:pPr marL="0" lv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4"/>
            <a:ext cx="8683660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10200" y="131802"/>
            <a:ext cx="350520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&lt;Service Name&gt;</a:t>
            </a:r>
            <a:endParaRPr lang="en-US" sz="1600" dirty="0">
              <a:solidFill>
                <a:srgbClr val="000000"/>
              </a:solidFill>
            </a:endParaRP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&lt;Name&gt; – </a:t>
            </a:r>
            <a:r>
              <a:rPr lang="en-US" sz="1100" dirty="0">
                <a:solidFill>
                  <a:srgbClr val="000000"/>
                </a:solidFill>
              </a:rPr>
              <a:t>Service </a:t>
            </a:r>
            <a:r>
              <a:rPr lang="en-US" sz="1100" dirty="0" smtClean="0">
                <a:solidFill>
                  <a:srgbClr val="000000"/>
                </a:solidFill>
              </a:rPr>
              <a:t>Leader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&lt;LOB&gt;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&lt;Service</a:t>
            </a:r>
            <a:r>
              <a:rPr lang="en-US" sz="1100" baseline="0" dirty="0" smtClean="0">
                <a:solidFill>
                  <a:srgbClr val="000000"/>
                </a:solidFill>
              </a:rPr>
              <a:t> Tier&gt;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63513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Option 1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438150" y="2813548"/>
            <a:ext cx="4438650" cy="867930"/>
          </a:xfrm>
        </p:spPr>
        <p:txBody>
          <a:bodyPr wrap="square"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Cover Option 1: Title Arial Bold 24pt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438150" y="3890513"/>
            <a:ext cx="4438650" cy="341632"/>
          </a:xfr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Subtext Goes Here Arial Regular 16pt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438150" y="4441180"/>
            <a:ext cx="4438650" cy="35942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/>
                </a:solidFill>
              </a:defRPr>
            </a:lvl1pPr>
            <a:lvl2pPr marL="1588" indent="0">
              <a:lnSpc>
                <a:spcPct val="100000"/>
              </a:lnSpc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558800" indent="0">
              <a:spcBef>
                <a:spcPts val="600"/>
              </a:spcBef>
              <a:buNone/>
              <a:defRPr sz="1400"/>
            </a:lvl3pPr>
            <a:lvl4pPr marL="914400" indent="0">
              <a:spcBef>
                <a:spcPts val="600"/>
              </a:spcBef>
              <a:buNone/>
              <a:defRPr sz="1400"/>
            </a:lvl4pPr>
            <a:lvl5pPr marL="1201737" indent="0">
              <a:spcBef>
                <a:spcPts val="600"/>
              </a:spcBef>
              <a:buNone/>
              <a:defRPr sz="1400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438150" y="5556748"/>
            <a:ext cx="4438650" cy="258532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lnSpc>
                <a:spcPct val="90000"/>
              </a:lnSpc>
              <a:spcBef>
                <a:spcPts val="0"/>
              </a:spcBef>
              <a:buNone/>
              <a:defRPr/>
            </a:lvl2pPr>
            <a:lvl3pPr marL="558800" indent="0">
              <a:lnSpc>
                <a:spcPct val="90000"/>
              </a:lnSpc>
              <a:spcBef>
                <a:spcPts val="0"/>
              </a:spcBef>
              <a:buNone/>
              <a:defRPr/>
            </a:lvl3pPr>
            <a:lvl4pPr marL="914400" indent="0">
              <a:lnSpc>
                <a:spcPct val="90000"/>
              </a:lnSpc>
              <a:spcBef>
                <a:spcPts val="0"/>
              </a:spcBef>
              <a:buNone/>
              <a:defRPr/>
            </a:lvl4pPr>
            <a:lvl5pPr marL="1201737" indent="0">
              <a:lnSpc>
                <a:spcPct val="9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609600" y="458788"/>
            <a:ext cx="1647264" cy="562411"/>
            <a:chOff x="363538" y="466726"/>
            <a:chExt cx="1831975" cy="625475"/>
          </a:xfrm>
        </p:grpSpPr>
        <p:sp>
          <p:nvSpPr>
            <p:cNvPr id="12" name="Freeform 7"/>
            <p:cNvSpPr>
              <a:spLocks noEditPoints="1"/>
            </p:cNvSpPr>
            <p:nvPr userDrawn="1"/>
          </p:nvSpPr>
          <p:spPr bwMode="gray">
            <a:xfrm>
              <a:off x="482600" y="901701"/>
              <a:ext cx="1712913" cy="190500"/>
            </a:xfrm>
            <a:custGeom>
              <a:avLst/>
              <a:gdLst/>
              <a:ahLst/>
              <a:cxnLst>
                <a:cxn ang="0">
                  <a:pos x="28318" y="3136"/>
                </a:cxn>
                <a:cxn ang="0">
                  <a:pos x="30217" y="3756"/>
                </a:cxn>
                <a:cxn ang="0">
                  <a:pos x="29740" y="2668"/>
                </a:cxn>
                <a:cxn ang="0">
                  <a:pos x="30128" y="703"/>
                </a:cxn>
                <a:cxn ang="0">
                  <a:pos x="30597" y="0"/>
                </a:cxn>
                <a:cxn ang="0">
                  <a:pos x="26804" y="228"/>
                </a:cxn>
                <a:cxn ang="0">
                  <a:pos x="27408" y="5260"/>
                </a:cxn>
                <a:cxn ang="0">
                  <a:pos x="30678" y="5667"/>
                </a:cxn>
                <a:cxn ang="0">
                  <a:pos x="30202" y="5199"/>
                </a:cxn>
                <a:cxn ang="0">
                  <a:pos x="51313" y="630"/>
                </a:cxn>
                <a:cxn ang="0">
                  <a:pos x="47090" y="228"/>
                </a:cxn>
                <a:cxn ang="0">
                  <a:pos x="47867" y="903"/>
                </a:cxn>
                <a:cxn ang="0">
                  <a:pos x="47254" y="5667"/>
                </a:cxn>
                <a:cxn ang="0">
                  <a:pos x="48376" y="5260"/>
                </a:cxn>
                <a:cxn ang="0">
                  <a:pos x="51823" y="5757"/>
                </a:cxn>
                <a:cxn ang="0">
                  <a:pos x="52429" y="228"/>
                </a:cxn>
                <a:cxn ang="0">
                  <a:pos x="40985" y="2955"/>
                </a:cxn>
                <a:cxn ang="0">
                  <a:pos x="43694" y="130"/>
                </a:cxn>
                <a:cxn ang="0">
                  <a:pos x="43703" y="656"/>
                </a:cxn>
                <a:cxn ang="0">
                  <a:pos x="22403" y="4138"/>
                </a:cxn>
                <a:cxn ang="0">
                  <a:pos x="19053" y="630"/>
                </a:cxn>
                <a:cxn ang="0">
                  <a:pos x="19053" y="5260"/>
                </a:cxn>
                <a:cxn ang="0">
                  <a:pos x="20790" y="5260"/>
                </a:cxn>
                <a:cxn ang="0">
                  <a:pos x="22205" y="5821"/>
                </a:cxn>
                <a:cxn ang="0">
                  <a:pos x="23526" y="5260"/>
                </a:cxn>
                <a:cxn ang="0">
                  <a:pos x="25647" y="5260"/>
                </a:cxn>
                <a:cxn ang="0">
                  <a:pos x="25647" y="630"/>
                </a:cxn>
                <a:cxn ang="0">
                  <a:pos x="22403" y="4138"/>
                </a:cxn>
                <a:cxn ang="0">
                  <a:pos x="33514" y="630"/>
                </a:cxn>
                <a:cxn ang="0">
                  <a:pos x="31997" y="228"/>
                </a:cxn>
                <a:cxn ang="0">
                  <a:pos x="32604" y="5260"/>
                </a:cxn>
                <a:cxn ang="0">
                  <a:pos x="35780" y="5667"/>
                </a:cxn>
                <a:cxn ang="0">
                  <a:pos x="35303" y="5199"/>
                </a:cxn>
                <a:cxn ang="0">
                  <a:pos x="38171" y="630"/>
                </a:cxn>
                <a:cxn ang="0">
                  <a:pos x="36654" y="228"/>
                </a:cxn>
                <a:cxn ang="0">
                  <a:pos x="37263" y="5260"/>
                </a:cxn>
                <a:cxn ang="0">
                  <a:pos x="40438" y="5667"/>
                </a:cxn>
                <a:cxn ang="0">
                  <a:pos x="39964" y="5199"/>
                </a:cxn>
                <a:cxn ang="0">
                  <a:pos x="13736" y="2558"/>
                </a:cxn>
                <a:cxn ang="0">
                  <a:pos x="13111" y="228"/>
                </a:cxn>
                <a:cxn ang="0">
                  <a:pos x="11404" y="630"/>
                </a:cxn>
                <a:cxn ang="0">
                  <a:pos x="12453" y="5260"/>
                </a:cxn>
                <a:cxn ang="0">
                  <a:pos x="14574" y="5260"/>
                </a:cxn>
                <a:cxn ang="0">
                  <a:pos x="15489" y="630"/>
                </a:cxn>
                <a:cxn ang="0">
                  <a:pos x="14209" y="228"/>
                </a:cxn>
                <a:cxn ang="0">
                  <a:pos x="4078" y="1603"/>
                </a:cxn>
                <a:cxn ang="0">
                  <a:pos x="0" y="630"/>
                </a:cxn>
                <a:cxn ang="0">
                  <a:pos x="0" y="5260"/>
                </a:cxn>
                <a:cxn ang="0">
                  <a:pos x="4337" y="4224"/>
                </a:cxn>
                <a:cxn ang="0">
                  <a:pos x="2182" y="703"/>
                </a:cxn>
                <a:cxn ang="0">
                  <a:pos x="1516" y="2611"/>
                </a:cxn>
                <a:cxn ang="0">
                  <a:pos x="1516" y="5199"/>
                </a:cxn>
                <a:cxn ang="0">
                  <a:pos x="3406" y="4182"/>
                </a:cxn>
                <a:cxn ang="0">
                  <a:pos x="9385" y="630"/>
                </a:cxn>
                <a:cxn ang="0">
                  <a:pos x="5164" y="228"/>
                </a:cxn>
                <a:cxn ang="0">
                  <a:pos x="5937" y="903"/>
                </a:cxn>
                <a:cxn ang="0">
                  <a:pos x="5323" y="5667"/>
                </a:cxn>
                <a:cxn ang="0">
                  <a:pos x="6448" y="5261"/>
                </a:cxn>
                <a:cxn ang="0">
                  <a:pos x="9893" y="5757"/>
                </a:cxn>
                <a:cxn ang="0">
                  <a:pos x="10500" y="228"/>
                </a:cxn>
              </a:cxnLst>
              <a:rect l="0" t="0" r="r" b="b"/>
              <a:pathLst>
                <a:path w="52429" h="5821">
                  <a:moveTo>
                    <a:pt x="30202" y="5199"/>
                  </a:moveTo>
                  <a:lnTo>
                    <a:pt x="28318" y="5199"/>
                  </a:lnTo>
                  <a:lnTo>
                    <a:pt x="28318" y="3136"/>
                  </a:lnTo>
                  <a:lnTo>
                    <a:pt x="29740" y="3136"/>
                  </a:lnTo>
                  <a:lnTo>
                    <a:pt x="29740" y="3756"/>
                  </a:lnTo>
                  <a:lnTo>
                    <a:pt x="30217" y="3756"/>
                  </a:lnTo>
                  <a:lnTo>
                    <a:pt x="30217" y="2057"/>
                  </a:lnTo>
                  <a:lnTo>
                    <a:pt x="29740" y="2057"/>
                  </a:lnTo>
                  <a:lnTo>
                    <a:pt x="29740" y="2668"/>
                  </a:lnTo>
                  <a:lnTo>
                    <a:pt x="28318" y="2668"/>
                  </a:lnTo>
                  <a:lnTo>
                    <a:pt x="28318" y="703"/>
                  </a:lnTo>
                  <a:lnTo>
                    <a:pt x="30128" y="703"/>
                  </a:lnTo>
                  <a:lnTo>
                    <a:pt x="30128" y="1392"/>
                  </a:lnTo>
                  <a:lnTo>
                    <a:pt x="30597" y="1392"/>
                  </a:lnTo>
                  <a:lnTo>
                    <a:pt x="30597" y="0"/>
                  </a:lnTo>
                  <a:lnTo>
                    <a:pt x="30120" y="0"/>
                  </a:lnTo>
                  <a:lnTo>
                    <a:pt x="30120" y="228"/>
                  </a:lnTo>
                  <a:lnTo>
                    <a:pt x="26804" y="228"/>
                  </a:lnTo>
                  <a:lnTo>
                    <a:pt x="26804" y="630"/>
                  </a:lnTo>
                  <a:lnTo>
                    <a:pt x="27408" y="630"/>
                  </a:lnTo>
                  <a:lnTo>
                    <a:pt x="27408" y="5260"/>
                  </a:lnTo>
                  <a:lnTo>
                    <a:pt x="26804" y="5260"/>
                  </a:lnTo>
                  <a:lnTo>
                    <a:pt x="26804" y="5667"/>
                  </a:lnTo>
                  <a:lnTo>
                    <a:pt x="30678" y="5667"/>
                  </a:lnTo>
                  <a:lnTo>
                    <a:pt x="30678" y="4486"/>
                  </a:lnTo>
                  <a:lnTo>
                    <a:pt x="30202" y="4486"/>
                  </a:lnTo>
                  <a:lnTo>
                    <a:pt x="30202" y="5199"/>
                  </a:lnTo>
                  <a:close/>
                  <a:moveTo>
                    <a:pt x="50699" y="228"/>
                  </a:moveTo>
                  <a:lnTo>
                    <a:pt x="50699" y="630"/>
                  </a:lnTo>
                  <a:lnTo>
                    <a:pt x="51313" y="630"/>
                  </a:lnTo>
                  <a:lnTo>
                    <a:pt x="51313" y="4079"/>
                  </a:lnTo>
                  <a:lnTo>
                    <a:pt x="48500" y="228"/>
                  </a:lnTo>
                  <a:lnTo>
                    <a:pt x="47090" y="228"/>
                  </a:lnTo>
                  <a:lnTo>
                    <a:pt x="47090" y="630"/>
                  </a:lnTo>
                  <a:lnTo>
                    <a:pt x="47673" y="630"/>
                  </a:lnTo>
                  <a:lnTo>
                    <a:pt x="47867" y="903"/>
                  </a:lnTo>
                  <a:lnTo>
                    <a:pt x="47867" y="5260"/>
                  </a:lnTo>
                  <a:lnTo>
                    <a:pt x="47254" y="5260"/>
                  </a:lnTo>
                  <a:lnTo>
                    <a:pt x="47254" y="5667"/>
                  </a:lnTo>
                  <a:lnTo>
                    <a:pt x="48991" y="5667"/>
                  </a:lnTo>
                  <a:lnTo>
                    <a:pt x="48991" y="5260"/>
                  </a:lnTo>
                  <a:lnTo>
                    <a:pt x="48376" y="5260"/>
                  </a:lnTo>
                  <a:lnTo>
                    <a:pt x="48376" y="1596"/>
                  </a:lnTo>
                  <a:lnTo>
                    <a:pt x="51399" y="5757"/>
                  </a:lnTo>
                  <a:lnTo>
                    <a:pt x="51823" y="5757"/>
                  </a:lnTo>
                  <a:lnTo>
                    <a:pt x="51823" y="630"/>
                  </a:lnTo>
                  <a:lnTo>
                    <a:pt x="52429" y="630"/>
                  </a:lnTo>
                  <a:lnTo>
                    <a:pt x="52429" y="228"/>
                  </a:lnTo>
                  <a:lnTo>
                    <a:pt x="50699" y="228"/>
                  </a:lnTo>
                  <a:close/>
                  <a:moveTo>
                    <a:pt x="43694" y="130"/>
                  </a:moveTo>
                  <a:cubicBezTo>
                    <a:pt x="42201" y="130"/>
                    <a:pt x="40985" y="1397"/>
                    <a:pt x="40985" y="2955"/>
                  </a:cubicBezTo>
                  <a:cubicBezTo>
                    <a:pt x="40985" y="4508"/>
                    <a:pt x="42201" y="5771"/>
                    <a:pt x="43694" y="5771"/>
                  </a:cubicBezTo>
                  <a:cubicBezTo>
                    <a:pt x="45177" y="5771"/>
                    <a:pt x="46381" y="4504"/>
                    <a:pt x="46381" y="2947"/>
                  </a:cubicBezTo>
                  <a:cubicBezTo>
                    <a:pt x="46381" y="1393"/>
                    <a:pt x="45177" y="130"/>
                    <a:pt x="43694" y="130"/>
                  </a:cubicBezTo>
                  <a:close/>
                  <a:moveTo>
                    <a:pt x="43694" y="5245"/>
                  </a:moveTo>
                  <a:cubicBezTo>
                    <a:pt x="42686" y="5245"/>
                    <a:pt x="41982" y="4299"/>
                    <a:pt x="41982" y="2947"/>
                  </a:cubicBezTo>
                  <a:cubicBezTo>
                    <a:pt x="41982" y="1597"/>
                    <a:pt x="42692" y="656"/>
                    <a:pt x="43703" y="656"/>
                  </a:cubicBezTo>
                  <a:cubicBezTo>
                    <a:pt x="44692" y="656"/>
                    <a:pt x="45384" y="1597"/>
                    <a:pt x="45384" y="2947"/>
                  </a:cubicBezTo>
                  <a:cubicBezTo>
                    <a:pt x="45384" y="4299"/>
                    <a:pt x="44690" y="5245"/>
                    <a:pt x="43694" y="5245"/>
                  </a:cubicBezTo>
                  <a:close/>
                  <a:moveTo>
                    <a:pt x="22403" y="4138"/>
                  </a:moveTo>
                  <a:lnTo>
                    <a:pt x="20571" y="228"/>
                  </a:lnTo>
                  <a:lnTo>
                    <a:pt x="19053" y="228"/>
                  </a:lnTo>
                  <a:lnTo>
                    <a:pt x="19053" y="630"/>
                  </a:lnTo>
                  <a:lnTo>
                    <a:pt x="19666" y="630"/>
                  </a:lnTo>
                  <a:lnTo>
                    <a:pt x="19666" y="5260"/>
                  </a:lnTo>
                  <a:lnTo>
                    <a:pt x="19053" y="5260"/>
                  </a:lnTo>
                  <a:lnTo>
                    <a:pt x="19053" y="5667"/>
                  </a:lnTo>
                  <a:lnTo>
                    <a:pt x="20790" y="5667"/>
                  </a:lnTo>
                  <a:lnTo>
                    <a:pt x="20790" y="5260"/>
                  </a:lnTo>
                  <a:lnTo>
                    <a:pt x="20177" y="5260"/>
                  </a:lnTo>
                  <a:lnTo>
                    <a:pt x="20177" y="1488"/>
                  </a:lnTo>
                  <a:lnTo>
                    <a:pt x="22205" y="5821"/>
                  </a:lnTo>
                  <a:lnTo>
                    <a:pt x="24131" y="1583"/>
                  </a:lnTo>
                  <a:lnTo>
                    <a:pt x="24131" y="5260"/>
                  </a:lnTo>
                  <a:lnTo>
                    <a:pt x="23526" y="5260"/>
                  </a:lnTo>
                  <a:lnTo>
                    <a:pt x="23526" y="5667"/>
                  </a:lnTo>
                  <a:lnTo>
                    <a:pt x="25647" y="5667"/>
                  </a:lnTo>
                  <a:lnTo>
                    <a:pt x="25647" y="5260"/>
                  </a:lnTo>
                  <a:lnTo>
                    <a:pt x="25039" y="5260"/>
                  </a:lnTo>
                  <a:lnTo>
                    <a:pt x="25039" y="630"/>
                  </a:lnTo>
                  <a:lnTo>
                    <a:pt x="25647" y="630"/>
                  </a:lnTo>
                  <a:lnTo>
                    <a:pt x="25647" y="228"/>
                  </a:lnTo>
                  <a:lnTo>
                    <a:pt x="24205" y="228"/>
                  </a:lnTo>
                  <a:lnTo>
                    <a:pt x="22403" y="4138"/>
                  </a:lnTo>
                  <a:close/>
                  <a:moveTo>
                    <a:pt x="35303" y="5199"/>
                  </a:moveTo>
                  <a:lnTo>
                    <a:pt x="33514" y="5199"/>
                  </a:lnTo>
                  <a:lnTo>
                    <a:pt x="33514" y="630"/>
                  </a:lnTo>
                  <a:lnTo>
                    <a:pt x="34122" y="630"/>
                  </a:lnTo>
                  <a:lnTo>
                    <a:pt x="34122" y="228"/>
                  </a:lnTo>
                  <a:lnTo>
                    <a:pt x="31997" y="228"/>
                  </a:lnTo>
                  <a:lnTo>
                    <a:pt x="31997" y="630"/>
                  </a:lnTo>
                  <a:lnTo>
                    <a:pt x="32604" y="630"/>
                  </a:lnTo>
                  <a:lnTo>
                    <a:pt x="32604" y="5260"/>
                  </a:lnTo>
                  <a:lnTo>
                    <a:pt x="31997" y="5260"/>
                  </a:lnTo>
                  <a:lnTo>
                    <a:pt x="31997" y="5667"/>
                  </a:lnTo>
                  <a:lnTo>
                    <a:pt x="35780" y="5667"/>
                  </a:lnTo>
                  <a:lnTo>
                    <a:pt x="35780" y="4486"/>
                  </a:lnTo>
                  <a:lnTo>
                    <a:pt x="35303" y="4486"/>
                  </a:lnTo>
                  <a:lnTo>
                    <a:pt x="35303" y="5199"/>
                  </a:lnTo>
                  <a:close/>
                  <a:moveTo>
                    <a:pt x="39964" y="5199"/>
                  </a:moveTo>
                  <a:lnTo>
                    <a:pt x="38171" y="5199"/>
                  </a:lnTo>
                  <a:lnTo>
                    <a:pt x="38171" y="630"/>
                  </a:lnTo>
                  <a:lnTo>
                    <a:pt x="38776" y="630"/>
                  </a:lnTo>
                  <a:lnTo>
                    <a:pt x="38776" y="228"/>
                  </a:lnTo>
                  <a:lnTo>
                    <a:pt x="36654" y="228"/>
                  </a:lnTo>
                  <a:lnTo>
                    <a:pt x="36654" y="630"/>
                  </a:lnTo>
                  <a:lnTo>
                    <a:pt x="37263" y="630"/>
                  </a:lnTo>
                  <a:lnTo>
                    <a:pt x="37263" y="5260"/>
                  </a:lnTo>
                  <a:lnTo>
                    <a:pt x="36654" y="5260"/>
                  </a:lnTo>
                  <a:lnTo>
                    <a:pt x="36654" y="5667"/>
                  </a:lnTo>
                  <a:lnTo>
                    <a:pt x="40438" y="5667"/>
                  </a:lnTo>
                  <a:lnTo>
                    <a:pt x="40438" y="4486"/>
                  </a:lnTo>
                  <a:lnTo>
                    <a:pt x="39964" y="4486"/>
                  </a:lnTo>
                  <a:lnTo>
                    <a:pt x="39964" y="5199"/>
                  </a:lnTo>
                  <a:close/>
                  <a:moveTo>
                    <a:pt x="14209" y="630"/>
                  </a:moveTo>
                  <a:lnTo>
                    <a:pt x="14905" y="630"/>
                  </a:lnTo>
                  <a:lnTo>
                    <a:pt x="13736" y="2558"/>
                  </a:lnTo>
                  <a:lnTo>
                    <a:pt x="12480" y="630"/>
                  </a:lnTo>
                  <a:lnTo>
                    <a:pt x="13111" y="630"/>
                  </a:lnTo>
                  <a:lnTo>
                    <a:pt x="13111" y="228"/>
                  </a:lnTo>
                  <a:lnTo>
                    <a:pt x="10914" y="228"/>
                  </a:lnTo>
                  <a:lnTo>
                    <a:pt x="10914" y="630"/>
                  </a:lnTo>
                  <a:lnTo>
                    <a:pt x="11404" y="630"/>
                  </a:lnTo>
                  <a:lnTo>
                    <a:pt x="13059" y="3173"/>
                  </a:lnTo>
                  <a:lnTo>
                    <a:pt x="13059" y="5260"/>
                  </a:lnTo>
                  <a:lnTo>
                    <a:pt x="12453" y="5260"/>
                  </a:lnTo>
                  <a:lnTo>
                    <a:pt x="12453" y="5667"/>
                  </a:lnTo>
                  <a:lnTo>
                    <a:pt x="14574" y="5667"/>
                  </a:lnTo>
                  <a:lnTo>
                    <a:pt x="14574" y="5260"/>
                  </a:lnTo>
                  <a:lnTo>
                    <a:pt x="13960" y="5260"/>
                  </a:lnTo>
                  <a:lnTo>
                    <a:pt x="13960" y="3125"/>
                  </a:lnTo>
                  <a:lnTo>
                    <a:pt x="15489" y="630"/>
                  </a:lnTo>
                  <a:lnTo>
                    <a:pt x="15930" y="630"/>
                  </a:lnTo>
                  <a:lnTo>
                    <a:pt x="15930" y="228"/>
                  </a:lnTo>
                  <a:lnTo>
                    <a:pt x="14209" y="228"/>
                  </a:lnTo>
                  <a:lnTo>
                    <a:pt x="14209" y="630"/>
                  </a:lnTo>
                  <a:close/>
                  <a:moveTo>
                    <a:pt x="3080" y="2796"/>
                  </a:moveTo>
                  <a:cubicBezTo>
                    <a:pt x="3596" y="2648"/>
                    <a:pt x="4078" y="2246"/>
                    <a:pt x="4078" y="1603"/>
                  </a:cubicBezTo>
                  <a:cubicBezTo>
                    <a:pt x="4078" y="768"/>
                    <a:pt x="3458" y="228"/>
                    <a:pt x="2496" y="228"/>
                  </a:cubicBezTo>
                  <a:lnTo>
                    <a:pt x="0" y="228"/>
                  </a:lnTo>
                  <a:lnTo>
                    <a:pt x="0" y="630"/>
                  </a:lnTo>
                  <a:lnTo>
                    <a:pt x="605" y="630"/>
                  </a:lnTo>
                  <a:lnTo>
                    <a:pt x="605" y="5260"/>
                  </a:lnTo>
                  <a:lnTo>
                    <a:pt x="0" y="5260"/>
                  </a:lnTo>
                  <a:lnTo>
                    <a:pt x="0" y="5667"/>
                  </a:lnTo>
                  <a:lnTo>
                    <a:pt x="2639" y="5667"/>
                  </a:lnTo>
                  <a:cubicBezTo>
                    <a:pt x="3657" y="5667"/>
                    <a:pt x="4337" y="5087"/>
                    <a:pt x="4337" y="4224"/>
                  </a:cubicBezTo>
                  <a:cubicBezTo>
                    <a:pt x="4337" y="3370"/>
                    <a:pt x="3724" y="2936"/>
                    <a:pt x="3080" y="2796"/>
                  </a:cubicBezTo>
                  <a:close/>
                  <a:moveTo>
                    <a:pt x="1516" y="703"/>
                  </a:moveTo>
                  <a:lnTo>
                    <a:pt x="2182" y="703"/>
                  </a:lnTo>
                  <a:cubicBezTo>
                    <a:pt x="2536" y="703"/>
                    <a:pt x="3129" y="825"/>
                    <a:pt x="3129" y="1635"/>
                  </a:cubicBezTo>
                  <a:cubicBezTo>
                    <a:pt x="3129" y="2308"/>
                    <a:pt x="2631" y="2611"/>
                    <a:pt x="2138" y="2611"/>
                  </a:cubicBezTo>
                  <a:lnTo>
                    <a:pt x="1516" y="2611"/>
                  </a:lnTo>
                  <a:lnTo>
                    <a:pt x="1516" y="703"/>
                  </a:lnTo>
                  <a:close/>
                  <a:moveTo>
                    <a:pt x="2213" y="5199"/>
                  </a:moveTo>
                  <a:lnTo>
                    <a:pt x="1516" y="5199"/>
                  </a:lnTo>
                  <a:lnTo>
                    <a:pt x="1516" y="3081"/>
                  </a:lnTo>
                  <a:lnTo>
                    <a:pt x="2213" y="3081"/>
                  </a:lnTo>
                  <a:cubicBezTo>
                    <a:pt x="2937" y="3081"/>
                    <a:pt x="3406" y="3513"/>
                    <a:pt x="3406" y="4182"/>
                  </a:cubicBezTo>
                  <a:cubicBezTo>
                    <a:pt x="3406" y="4931"/>
                    <a:pt x="2764" y="5199"/>
                    <a:pt x="2213" y="5199"/>
                  </a:cubicBezTo>
                  <a:close/>
                  <a:moveTo>
                    <a:pt x="8768" y="630"/>
                  </a:moveTo>
                  <a:lnTo>
                    <a:pt x="9385" y="630"/>
                  </a:lnTo>
                  <a:lnTo>
                    <a:pt x="9385" y="4079"/>
                  </a:lnTo>
                  <a:lnTo>
                    <a:pt x="6569" y="228"/>
                  </a:lnTo>
                  <a:lnTo>
                    <a:pt x="5164" y="228"/>
                  </a:lnTo>
                  <a:lnTo>
                    <a:pt x="5164" y="630"/>
                  </a:lnTo>
                  <a:lnTo>
                    <a:pt x="5744" y="630"/>
                  </a:lnTo>
                  <a:lnTo>
                    <a:pt x="5937" y="903"/>
                  </a:lnTo>
                  <a:lnTo>
                    <a:pt x="5937" y="5261"/>
                  </a:lnTo>
                  <a:lnTo>
                    <a:pt x="5323" y="5261"/>
                  </a:lnTo>
                  <a:lnTo>
                    <a:pt x="5323" y="5667"/>
                  </a:lnTo>
                  <a:lnTo>
                    <a:pt x="7060" y="5667"/>
                  </a:lnTo>
                  <a:lnTo>
                    <a:pt x="7060" y="5261"/>
                  </a:lnTo>
                  <a:lnTo>
                    <a:pt x="6448" y="5261"/>
                  </a:lnTo>
                  <a:lnTo>
                    <a:pt x="6448" y="1596"/>
                  </a:lnTo>
                  <a:lnTo>
                    <a:pt x="9471" y="5757"/>
                  </a:lnTo>
                  <a:lnTo>
                    <a:pt x="9893" y="5757"/>
                  </a:lnTo>
                  <a:lnTo>
                    <a:pt x="9893" y="630"/>
                  </a:lnTo>
                  <a:lnTo>
                    <a:pt x="10500" y="630"/>
                  </a:lnTo>
                  <a:lnTo>
                    <a:pt x="10500" y="228"/>
                  </a:lnTo>
                  <a:lnTo>
                    <a:pt x="8768" y="228"/>
                  </a:lnTo>
                  <a:lnTo>
                    <a:pt x="8768" y="630"/>
                  </a:lnTo>
                  <a:close/>
                </a:path>
              </a:pathLst>
            </a:custGeom>
            <a:solidFill>
              <a:srgbClr val="4B4B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B4B4B"/>
                </a:solidFill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gray">
            <a:xfrm>
              <a:off x="482600" y="558801"/>
              <a:ext cx="333375" cy="169863"/>
            </a:xfrm>
            <a:custGeom>
              <a:avLst/>
              <a:gdLst/>
              <a:ahLst/>
              <a:cxnLst>
                <a:cxn ang="0">
                  <a:pos x="10208" y="2604"/>
                </a:cxn>
                <a:cxn ang="0">
                  <a:pos x="3549" y="0"/>
                </a:cxn>
                <a:cxn ang="0">
                  <a:pos x="0" y="2604"/>
                </a:cxn>
                <a:cxn ang="0">
                  <a:pos x="3549" y="5207"/>
                </a:cxn>
                <a:cxn ang="0">
                  <a:pos x="10208" y="2604"/>
                </a:cxn>
              </a:cxnLst>
              <a:rect l="0" t="0" r="r" b="b"/>
              <a:pathLst>
                <a:path w="10208" h="5207">
                  <a:moveTo>
                    <a:pt x="10208" y="2604"/>
                  </a:moveTo>
                  <a:lnTo>
                    <a:pt x="3549" y="0"/>
                  </a:lnTo>
                  <a:cubicBezTo>
                    <a:pt x="2119" y="783"/>
                    <a:pt x="948" y="1689"/>
                    <a:pt x="0" y="2604"/>
                  </a:cubicBezTo>
                  <a:cubicBezTo>
                    <a:pt x="948" y="3516"/>
                    <a:pt x="2119" y="4422"/>
                    <a:pt x="3549" y="5207"/>
                  </a:cubicBezTo>
                  <a:lnTo>
                    <a:pt x="10208" y="2604"/>
                  </a:lnTo>
                  <a:close/>
                </a:path>
              </a:pathLst>
            </a:custGeom>
            <a:solidFill>
              <a:srgbClr val="B28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B4B4B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gray">
            <a:xfrm>
              <a:off x="363538" y="466726"/>
              <a:ext cx="220663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18" y="4760"/>
                </a:cxn>
                <a:cxn ang="0">
                  <a:pos x="6750" y="2638"/>
                </a:cxn>
                <a:cxn ang="0">
                  <a:pos x="0" y="0"/>
                </a:cxn>
              </a:cxnLst>
              <a:rect l="0" t="0" r="r" b="b"/>
              <a:pathLst>
                <a:path w="6750" h="4760">
                  <a:moveTo>
                    <a:pt x="0" y="0"/>
                  </a:moveTo>
                  <a:cubicBezTo>
                    <a:pt x="0" y="0"/>
                    <a:pt x="705" y="2292"/>
                    <a:pt x="3018" y="4760"/>
                  </a:cubicBezTo>
                  <a:cubicBezTo>
                    <a:pt x="4044" y="3972"/>
                    <a:pt x="5281" y="3254"/>
                    <a:pt x="6750" y="2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A9A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B4B4B"/>
                </a:solidFill>
              </a:endParaRPr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gray">
            <a:xfrm>
              <a:off x="363538" y="665163"/>
              <a:ext cx="220663" cy="155575"/>
            </a:xfrm>
            <a:custGeom>
              <a:avLst/>
              <a:gdLst/>
              <a:ahLst/>
              <a:cxnLst>
                <a:cxn ang="0">
                  <a:pos x="0" y="4760"/>
                </a:cxn>
                <a:cxn ang="0">
                  <a:pos x="3018" y="0"/>
                </a:cxn>
                <a:cxn ang="0">
                  <a:pos x="6750" y="2122"/>
                </a:cxn>
                <a:cxn ang="0">
                  <a:pos x="0" y="4760"/>
                </a:cxn>
              </a:cxnLst>
              <a:rect l="0" t="0" r="r" b="b"/>
              <a:pathLst>
                <a:path w="6750" h="4760">
                  <a:moveTo>
                    <a:pt x="0" y="4760"/>
                  </a:moveTo>
                  <a:cubicBezTo>
                    <a:pt x="0" y="4760"/>
                    <a:pt x="705" y="2469"/>
                    <a:pt x="3018" y="0"/>
                  </a:cubicBezTo>
                  <a:cubicBezTo>
                    <a:pt x="4044" y="789"/>
                    <a:pt x="5281" y="1505"/>
                    <a:pt x="6750" y="2122"/>
                  </a:cubicBezTo>
                  <a:lnTo>
                    <a:pt x="0" y="4760"/>
                  </a:lnTo>
                  <a:close/>
                </a:path>
              </a:pathLst>
            </a:custGeom>
            <a:solidFill>
              <a:srgbClr val="A799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B4B4B"/>
                </a:solidFill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" y="4800600"/>
            <a:ext cx="4438650" cy="30480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Business Line or Title</a:t>
            </a:r>
          </a:p>
        </p:txBody>
      </p:sp>
    </p:spTree>
    <p:extLst>
      <p:ext uri="{BB962C8B-B14F-4D97-AF65-F5344CB8AC3E}">
        <p14:creationId xmlns:p14="http://schemas.microsoft.com/office/powerpoint/2010/main" val="381551275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 anchor="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410200" y="131802"/>
            <a:ext cx="350520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Reference Data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Sujal</a:t>
            </a:r>
            <a:r>
              <a:rPr lang="en-US" sz="1100" baseline="0" dirty="0" smtClean="0">
                <a:solidFill>
                  <a:srgbClr val="000000"/>
                </a:solidFill>
              </a:rPr>
              <a:t> Popat</a:t>
            </a:r>
            <a:r>
              <a:rPr lang="en-US" sz="1100" dirty="0" smtClean="0">
                <a:solidFill>
                  <a:srgbClr val="000000"/>
                </a:solidFill>
              </a:rPr>
              <a:t> – </a:t>
            </a:r>
            <a:r>
              <a:rPr lang="en-US" sz="1100" dirty="0">
                <a:solidFill>
                  <a:srgbClr val="000000"/>
                </a:solidFill>
              </a:rPr>
              <a:t>Service </a:t>
            </a:r>
            <a:r>
              <a:rPr lang="en-US" sz="1100" dirty="0" smtClean="0">
                <a:solidFill>
                  <a:srgbClr val="000000"/>
                </a:solidFill>
              </a:rPr>
              <a:t>Leader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Pershing</a:t>
            </a:r>
          </a:p>
          <a:p>
            <a:pPr algn="r"/>
            <a:r>
              <a:rPr lang="en-US" sz="1100" baseline="0" dirty="0" smtClean="0">
                <a:solidFill>
                  <a:srgbClr val="000000"/>
                </a:solidFill>
              </a:rPr>
              <a:t>Tier 2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77344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410200" y="131802"/>
            <a:ext cx="350520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&lt;Service Name&gt;</a:t>
            </a:r>
            <a:endParaRPr lang="en-US" sz="1600" dirty="0">
              <a:solidFill>
                <a:srgbClr val="000000"/>
              </a:solidFill>
            </a:endParaRP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&lt;Name&gt; – </a:t>
            </a:r>
            <a:r>
              <a:rPr lang="en-US" sz="1100" dirty="0">
                <a:solidFill>
                  <a:srgbClr val="000000"/>
                </a:solidFill>
              </a:rPr>
              <a:t>Service </a:t>
            </a:r>
            <a:r>
              <a:rPr lang="en-US" sz="1100" dirty="0" smtClean="0">
                <a:solidFill>
                  <a:srgbClr val="000000"/>
                </a:solidFill>
              </a:rPr>
              <a:t>Leader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&lt;LOB&gt;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&lt;Service</a:t>
            </a:r>
            <a:r>
              <a:rPr lang="en-US" sz="1100" baseline="0" dirty="0" smtClean="0">
                <a:solidFill>
                  <a:srgbClr val="000000"/>
                </a:solidFill>
              </a:rPr>
              <a:t> Tier&gt;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1572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405584" y="97399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8600" y="458788"/>
            <a:ext cx="8686800" cy="455612"/>
          </a:xfrm>
        </p:spPr>
        <p:txBody>
          <a:bodyPr anchor="t"/>
          <a:lstStyle>
            <a:lvl1pPr>
              <a:lnSpc>
                <a:spcPct val="100000"/>
              </a:lnSpc>
              <a:defRPr b="1" i="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Disclosure Headline Arial Bold 24pt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228600" y="1143000"/>
            <a:ext cx="8686800" cy="5202324"/>
          </a:xfr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add disclosure copy Arial 12pt</a:t>
            </a:r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410200" y="131802"/>
            <a:ext cx="350520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&lt;Service Name&gt;</a:t>
            </a:r>
            <a:endParaRPr lang="en-US" sz="1600" dirty="0">
              <a:solidFill>
                <a:srgbClr val="000000"/>
              </a:solidFill>
            </a:endParaRP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&lt;Name&gt; – </a:t>
            </a:r>
            <a:r>
              <a:rPr lang="en-US" sz="1100" dirty="0">
                <a:solidFill>
                  <a:srgbClr val="000000"/>
                </a:solidFill>
              </a:rPr>
              <a:t>Service </a:t>
            </a:r>
            <a:r>
              <a:rPr lang="en-US" sz="1100" dirty="0" smtClean="0">
                <a:solidFill>
                  <a:srgbClr val="000000"/>
                </a:solidFill>
              </a:rPr>
              <a:t>Leader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&lt;LOB&gt;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&lt;Service</a:t>
            </a:r>
            <a:r>
              <a:rPr lang="en-US" sz="1100" baseline="0" dirty="0" smtClean="0">
                <a:solidFill>
                  <a:srgbClr val="000000"/>
                </a:solidFill>
              </a:rPr>
              <a:t> Tier&gt;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98939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nym_invested_4cp_pos GOLD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78" y="5240109"/>
            <a:ext cx="4342174" cy="100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230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453025" y="2267712"/>
            <a:ext cx="4575478" cy="867930"/>
          </a:xfrm>
        </p:spPr>
        <p:txBody>
          <a:bodyPr wrap="square"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453025" y="3344677"/>
            <a:ext cx="4575478" cy="341632"/>
          </a:xfr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453025" y="3895344"/>
            <a:ext cx="4575478" cy="57862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>
                <a:solidFill>
                  <a:schemeClr val="bg2"/>
                </a:solidFill>
              </a:defRPr>
            </a:lvl1pPr>
            <a:lvl2pPr marL="1588" indent="0">
              <a:lnSpc>
                <a:spcPct val="100000"/>
              </a:lnSpc>
              <a:spcBef>
                <a:spcPts val="600"/>
              </a:spcBef>
              <a:buNone/>
              <a:defRPr sz="1400" b="1">
                <a:solidFill>
                  <a:schemeClr val="bg2"/>
                </a:solidFill>
              </a:defRPr>
            </a:lvl2pPr>
            <a:lvl3pPr marL="558800" indent="0">
              <a:spcBef>
                <a:spcPts val="600"/>
              </a:spcBef>
              <a:buNone/>
              <a:defRPr sz="1400"/>
            </a:lvl3pPr>
            <a:lvl4pPr marL="914400" indent="0">
              <a:spcBef>
                <a:spcPts val="600"/>
              </a:spcBef>
              <a:buNone/>
              <a:defRPr sz="1400"/>
            </a:lvl4pPr>
            <a:lvl5pPr marL="1201737" indent="0">
              <a:spcBef>
                <a:spcPts val="600"/>
              </a:spcBef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 bwMode="auto">
          <a:xfrm>
            <a:off x="453025" y="5010912"/>
            <a:ext cx="4575478" cy="25853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lnSpc>
                <a:spcPct val="90000"/>
              </a:lnSpc>
              <a:spcBef>
                <a:spcPts val="0"/>
              </a:spcBef>
              <a:buNone/>
              <a:defRPr/>
            </a:lvl2pPr>
            <a:lvl3pPr marL="558800" indent="0">
              <a:lnSpc>
                <a:spcPct val="90000"/>
              </a:lnSpc>
              <a:spcBef>
                <a:spcPts val="0"/>
              </a:spcBef>
              <a:buNone/>
              <a:defRPr/>
            </a:lvl3pPr>
            <a:lvl4pPr marL="914400" indent="0">
              <a:lnSpc>
                <a:spcPct val="90000"/>
              </a:lnSpc>
              <a:spcBef>
                <a:spcPts val="0"/>
              </a:spcBef>
              <a:buNone/>
              <a:defRPr/>
            </a:lvl4pPr>
            <a:lvl5pPr marL="1201737" indent="0">
              <a:lnSpc>
                <a:spcPct val="9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Rectangle 50"/>
          <p:cNvSpPr>
            <a:spLocks noChangeArrowheads="1"/>
          </p:cNvSpPr>
          <p:nvPr userDrawn="1"/>
        </p:nvSpPr>
        <p:spPr bwMode="auto">
          <a:xfrm>
            <a:off x="453026" y="6572540"/>
            <a:ext cx="635878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fontAlgn="base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000000"/>
                </a:solidFill>
              </a:rPr>
              <a:t>Information Classification: Confidential</a:t>
            </a:r>
            <a:endParaRPr lang="en-GB" sz="800" i="1" dirty="0">
              <a:solidFill>
                <a:srgbClr val="000000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428213" y="466727"/>
            <a:ext cx="1691054" cy="625475"/>
            <a:chOff x="363538" y="466726"/>
            <a:chExt cx="1831975" cy="625475"/>
          </a:xfrm>
        </p:grpSpPr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82600" y="901701"/>
              <a:ext cx="1712913" cy="190500"/>
            </a:xfrm>
            <a:custGeom>
              <a:avLst/>
              <a:gdLst/>
              <a:ahLst/>
              <a:cxnLst>
                <a:cxn ang="0">
                  <a:pos x="28318" y="3136"/>
                </a:cxn>
                <a:cxn ang="0">
                  <a:pos x="30217" y="3756"/>
                </a:cxn>
                <a:cxn ang="0">
                  <a:pos x="29740" y="2668"/>
                </a:cxn>
                <a:cxn ang="0">
                  <a:pos x="30128" y="703"/>
                </a:cxn>
                <a:cxn ang="0">
                  <a:pos x="30597" y="0"/>
                </a:cxn>
                <a:cxn ang="0">
                  <a:pos x="26804" y="228"/>
                </a:cxn>
                <a:cxn ang="0">
                  <a:pos x="27408" y="5260"/>
                </a:cxn>
                <a:cxn ang="0">
                  <a:pos x="30678" y="5667"/>
                </a:cxn>
                <a:cxn ang="0">
                  <a:pos x="30202" y="5199"/>
                </a:cxn>
                <a:cxn ang="0">
                  <a:pos x="51313" y="630"/>
                </a:cxn>
                <a:cxn ang="0">
                  <a:pos x="47090" y="228"/>
                </a:cxn>
                <a:cxn ang="0">
                  <a:pos x="47867" y="903"/>
                </a:cxn>
                <a:cxn ang="0">
                  <a:pos x="47254" y="5667"/>
                </a:cxn>
                <a:cxn ang="0">
                  <a:pos x="48376" y="5260"/>
                </a:cxn>
                <a:cxn ang="0">
                  <a:pos x="51823" y="5757"/>
                </a:cxn>
                <a:cxn ang="0">
                  <a:pos x="52429" y="228"/>
                </a:cxn>
                <a:cxn ang="0">
                  <a:pos x="40985" y="2955"/>
                </a:cxn>
                <a:cxn ang="0">
                  <a:pos x="43694" y="130"/>
                </a:cxn>
                <a:cxn ang="0">
                  <a:pos x="43703" y="656"/>
                </a:cxn>
                <a:cxn ang="0">
                  <a:pos x="22403" y="4138"/>
                </a:cxn>
                <a:cxn ang="0">
                  <a:pos x="19053" y="630"/>
                </a:cxn>
                <a:cxn ang="0">
                  <a:pos x="19053" y="5260"/>
                </a:cxn>
                <a:cxn ang="0">
                  <a:pos x="20790" y="5260"/>
                </a:cxn>
                <a:cxn ang="0">
                  <a:pos x="22205" y="5821"/>
                </a:cxn>
                <a:cxn ang="0">
                  <a:pos x="23526" y="5260"/>
                </a:cxn>
                <a:cxn ang="0">
                  <a:pos x="25647" y="5260"/>
                </a:cxn>
                <a:cxn ang="0">
                  <a:pos x="25647" y="630"/>
                </a:cxn>
                <a:cxn ang="0">
                  <a:pos x="22403" y="4138"/>
                </a:cxn>
                <a:cxn ang="0">
                  <a:pos x="33514" y="630"/>
                </a:cxn>
                <a:cxn ang="0">
                  <a:pos x="31997" y="228"/>
                </a:cxn>
                <a:cxn ang="0">
                  <a:pos x="32604" y="5260"/>
                </a:cxn>
                <a:cxn ang="0">
                  <a:pos x="35780" y="5667"/>
                </a:cxn>
                <a:cxn ang="0">
                  <a:pos x="35303" y="5199"/>
                </a:cxn>
                <a:cxn ang="0">
                  <a:pos x="38171" y="630"/>
                </a:cxn>
                <a:cxn ang="0">
                  <a:pos x="36654" y="228"/>
                </a:cxn>
                <a:cxn ang="0">
                  <a:pos x="37263" y="5260"/>
                </a:cxn>
                <a:cxn ang="0">
                  <a:pos x="40438" y="5667"/>
                </a:cxn>
                <a:cxn ang="0">
                  <a:pos x="39964" y="5199"/>
                </a:cxn>
                <a:cxn ang="0">
                  <a:pos x="13736" y="2558"/>
                </a:cxn>
                <a:cxn ang="0">
                  <a:pos x="13111" y="228"/>
                </a:cxn>
                <a:cxn ang="0">
                  <a:pos x="11404" y="630"/>
                </a:cxn>
                <a:cxn ang="0">
                  <a:pos x="12453" y="5260"/>
                </a:cxn>
                <a:cxn ang="0">
                  <a:pos x="14574" y="5260"/>
                </a:cxn>
                <a:cxn ang="0">
                  <a:pos x="15489" y="630"/>
                </a:cxn>
                <a:cxn ang="0">
                  <a:pos x="14209" y="228"/>
                </a:cxn>
                <a:cxn ang="0">
                  <a:pos x="4078" y="1603"/>
                </a:cxn>
                <a:cxn ang="0">
                  <a:pos x="0" y="630"/>
                </a:cxn>
                <a:cxn ang="0">
                  <a:pos x="0" y="5260"/>
                </a:cxn>
                <a:cxn ang="0">
                  <a:pos x="4337" y="4224"/>
                </a:cxn>
                <a:cxn ang="0">
                  <a:pos x="2182" y="703"/>
                </a:cxn>
                <a:cxn ang="0">
                  <a:pos x="1516" y="2611"/>
                </a:cxn>
                <a:cxn ang="0">
                  <a:pos x="1516" y="5199"/>
                </a:cxn>
                <a:cxn ang="0">
                  <a:pos x="3406" y="4182"/>
                </a:cxn>
                <a:cxn ang="0">
                  <a:pos x="9385" y="630"/>
                </a:cxn>
                <a:cxn ang="0">
                  <a:pos x="5164" y="228"/>
                </a:cxn>
                <a:cxn ang="0">
                  <a:pos x="5937" y="903"/>
                </a:cxn>
                <a:cxn ang="0">
                  <a:pos x="5323" y="5667"/>
                </a:cxn>
                <a:cxn ang="0">
                  <a:pos x="6448" y="5261"/>
                </a:cxn>
                <a:cxn ang="0">
                  <a:pos x="9893" y="5757"/>
                </a:cxn>
                <a:cxn ang="0">
                  <a:pos x="10500" y="228"/>
                </a:cxn>
              </a:cxnLst>
              <a:rect l="0" t="0" r="r" b="b"/>
              <a:pathLst>
                <a:path w="52429" h="5821">
                  <a:moveTo>
                    <a:pt x="30202" y="5199"/>
                  </a:moveTo>
                  <a:lnTo>
                    <a:pt x="28318" y="5199"/>
                  </a:lnTo>
                  <a:lnTo>
                    <a:pt x="28318" y="3136"/>
                  </a:lnTo>
                  <a:lnTo>
                    <a:pt x="29740" y="3136"/>
                  </a:lnTo>
                  <a:lnTo>
                    <a:pt x="29740" y="3756"/>
                  </a:lnTo>
                  <a:lnTo>
                    <a:pt x="30217" y="3756"/>
                  </a:lnTo>
                  <a:lnTo>
                    <a:pt x="30217" y="2057"/>
                  </a:lnTo>
                  <a:lnTo>
                    <a:pt x="29740" y="2057"/>
                  </a:lnTo>
                  <a:lnTo>
                    <a:pt x="29740" y="2668"/>
                  </a:lnTo>
                  <a:lnTo>
                    <a:pt x="28318" y="2668"/>
                  </a:lnTo>
                  <a:lnTo>
                    <a:pt x="28318" y="703"/>
                  </a:lnTo>
                  <a:lnTo>
                    <a:pt x="30128" y="703"/>
                  </a:lnTo>
                  <a:lnTo>
                    <a:pt x="30128" y="1392"/>
                  </a:lnTo>
                  <a:lnTo>
                    <a:pt x="30597" y="1392"/>
                  </a:lnTo>
                  <a:lnTo>
                    <a:pt x="30597" y="0"/>
                  </a:lnTo>
                  <a:lnTo>
                    <a:pt x="30120" y="0"/>
                  </a:lnTo>
                  <a:lnTo>
                    <a:pt x="30120" y="228"/>
                  </a:lnTo>
                  <a:lnTo>
                    <a:pt x="26804" y="228"/>
                  </a:lnTo>
                  <a:lnTo>
                    <a:pt x="26804" y="630"/>
                  </a:lnTo>
                  <a:lnTo>
                    <a:pt x="27408" y="630"/>
                  </a:lnTo>
                  <a:lnTo>
                    <a:pt x="27408" y="5260"/>
                  </a:lnTo>
                  <a:lnTo>
                    <a:pt x="26804" y="5260"/>
                  </a:lnTo>
                  <a:lnTo>
                    <a:pt x="26804" y="5667"/>
                  </a:lnTo>
                  <a:lnTo>
                    <a:pt x="30678" y="5667"/>
                  </a:lnTo>
                  <a:lnTo>
                    <a:pt x="30678" y="4486"/>
                  </a:lnTo>
                  <a:lnTo>
                    <a:pt x="30202" y="4486"/>
                  </a:lnTo>
                  <a:lnTo>
                    <a:pt x="30202" y="5199"/>
                  </a:lnTo>
                  <a:close/>
                  <a:moveTo>
                    <a:pt x="50699" y="228"/>
                  </a:moveTo>
                  <a:lnTo>
                    <a:pt x="50699" y="630"/>
                  </a:lnTo>
                  <a:lnTo>
                    <a:pt x="51313" y="630"/>
                  </a:lnTo>
                  <a:lnTo>
                    <a:pt x="51313" y="4079"/>
                  </a:lnTo>
                  <a:lnTo>
                    <a:pt x="48500" y="228"/>
                  </a:lnTo>
                  <a:lnTo>
                    <a:pt x="47090" y="228"/>
                  </a:lnTo>
                  <a:lnTo>
                    <a:pt x="47090" y="630"/>
                  </a:lnTo>
                  <a:lnTo>
                    <a:pt x="47673" y="630"/>
                  </a:lnTo>
                  <a:lnTo>
                    <a:pt x="47867" y="903"/>
                  </a:lnTo>
                  <a:lnTo>
                    <a:pt x="47867" y="5260"/>
                  </a:lnTo>
                  <a:lnTo>
                    <a:pt x="47254" y="5260"/>
                  </a:lnTo>
                  <a:lnTo>
                    <a:pt x="47254" y="5667"/>
                  </a:lnTo>
                  <a:lnTo>
                    <a:pt x="48991" y="5667"/>
                  </a:lnTo>
                  <a:lnTo>
                    <a:pt x="48991" y="5260"/>
                  </a:lnTo>
                  <a:lnTo>
                    <a:pt x="48376" y="5260"/>
                  </a:lnTo>
                  <a:lnTo>
                    <a:pt x="48376" y="1596"/>
                  </a:lnTo>
                  <a:lnTo>
                    <a:pt x="51399" y="5757"/>
                  </a:lnTo>
                  <a:lnTo>
                    <a:pt x="51823" y="5757"/>
                  </a:lnTo>
                  <a:lnTo>
                    <a:pt x="51823" y="630"/>
                  </a:lnTo>
                  <a:lnTo>
                    <a:pt x="52429" y="630"/>
                  </a:lnTo>
                  <a:lnTo>
                    <a:pt x="52429" y="228"/>
                  </a:lnTo>
                  <a:lnTo>
                    <a:pt x="50699" y="228"/>
                  </a:lnTo>
                  <a:close/>
                  <a:moveTo>
                    <a:pt x="43694" y="130"/>
                  </a:moveTo>
                  <a:cubicBezTo>
                    <a:pt x="42201" y="130"/>
                    <a:pt x="40985" y="1397"/>
                    <a:pt x="40985" y="2955"/>
                  </a:cubicBezTo>
                  <a:cubicBezTo>
                    <a:pt x="40985" y="4508"/>
                    <a:pt x="42201" y="5771"/>
                    <a:pt x="43694" y="5771"/>
                  </a:cubicBezTo>
                  <a:cubicBezTo>
                    <a:pt x="45177" y="5771"/>
                    <a:pt x="46381" y="4504"/>
                    <a:pt x="46381" y="2947"/>
                  </a:cubicBezTo>
                  <a:cubicBezTo>
                    <a:pt x="46381" y="1393"/>
                    <a:pt x="45177" y="130"/>
                    <a:pt x="43694" y="130"/>
                  </a:cubicBezTo>
                  <a:close/>
                  <a:moveTo>
                    <a:pt x="43694" y="5245"/>
                  </a:moveTo>
                  <a:cubicBezTo>
                    <a:pt x="42686" y="5245"/>
                    <a:pt x="41982" y="4299"/>
                    <a:pt x="41982" y="2947"/>
                  </a:cubicBezTo>
                  <a:cubicBezTo>
                    <a:pt x="41982" y="1597"/>
                    <a:pt x="42692" y="656"/>
                    <a:pt x="43703" y="656"/>
                  </a:cubicBezTo>
                  <a:cubicBezTo>
                    <a:pt x="44692" y="656"/>
                    <a:pt x="45384" y="1597"/>
                    <a:pt x="45384" y="2947"/>
                  </a:cubicBezTo>
                  <a:cubicBezTo>
                    <a:pt x="45384" y="4299"/>
                    <a:pt x="44690" y="5245"/>
                    <a:pt x="43694" y="5245"/>
                  </a:cubicBezTo>
                  <a:close/>
                  <a:moveTo>
                    <a:pt x="22403" y="4138"/>
                  </a:moveTo>
                  <a:lnTo>
                    <a:pt x="20571" y="228"/>
                  </a:lnTo>
                  <a:lnTo>
                    <a:pt x="19053" y="228"/>
                  </a:lnTo>
                  <a:lnTo>
                    <a:pt x="19053" y="630"/>
                  </a:lnTo>
                  <a:lnTo>
                    <a:pt x="19666" y="630"/>
                  </a:lnTo>
                  <a:lnTo>
                    <a:pt x="19666" y="5260"/>
                  </a:lnTo>
                  <a:lnTo>
                    <a:pt x="19053" y="5260"/>
                  </a:lnTo>
                  <a:lnTo>
                    <a:pt x="19053" y="5667"/>
                  </a:lnTo>
                  <a:lnTo>
                    <a:pt x="20790" y="5667"/>
                  </a:lnTo>
                  <a:lnTo>
                    <a:pt x="20790" y="5260"/>
                  </a:lnTo>
                  <a:lnTo>
                    <a:pt x="20177" y="5260"/>
                  </a:lnTo>
                  <a:lnTo>
                    <a:pt x="20177" y="1488"/>
                  </a:lnTo>
                  <a:lnTo>
                    <a:pt x="22205" y="5821"/>
                  </a:lnTo>
                  <a:lnTo>
                    <a:pt x="24131" y="1583"/>
                  </a:lnTo>
                  <a:lnTo>
                    <a:pt x="24131" y="5260"/>
                  </a:lnTo>
                  <a:lnTo>
                    <a:pt x="23526" y="5260"/>
                  </a:lnTo>
                  <a:lnTo>
                    <a:pt x="23526" y="5667"/>
                  </a:lnTo>
                  <a:lnTo>
                    <a:pt x="25647" y="5667"/>
                  </a:lnTo>
                  <a:lnTo>
                    <a:pt x="25647" y="5260"/>
                  </a:lnTo>
                  <a:lnTo>
                    <a:pt x="25039" y="5260"/>
                  </a:lnTo>
                  <a:lnTo>
                    <a:pt x="25039" y="630"/>
                  </a:lnTo>
                  <a:lnTo>
                    <a:pt x="25647" y="630"/>
                  </a:lnTo>
                  <a:lnTo>
                    <a:pt x="25647" y="228"/>
                  </a:lnTo>
                  <a:lnTo>
                    <a:pt x="24205" y="228"/>
                  </a:lnTo>
                  <a:lnTo>
                    <a:pt x="22403" y="4138"/>
                  </a:lnTo>
                  <a:close/>
                  <a:moveTo>
                    <a:pt x="35303" y="5199"/>
                  </a:moveTo>
                  <a:lnTo>
                    <a:pt x="33514" y="5199"/>
                  </a:lnTo>
                  <a:lnTo>
                    <a:pt x="33514" y="630"/>
                  </a:lnTo>
                  <a:lnTo>
                    <a:pt x="34122" y="630"/>
                  </a:lnTo>
                  <a:lnTo>
                    <a:pt x="34122" y="228"/>
                  </a:lnTo>
                  <a:lnTo>
                    <a:pt x="31997" y="228"/>
                  </a:lnTo>
                  <a:lnTo>
                    <a:pt x="31997" y="630"/>
                  </a:lnTo>
                  <a:lnTo>
                    <a:pt x="32604" y="630"/>
                  </a:lnTo>
                  <a:lnTo>
                    <a:pt x="32604" y="5260"/>
                  </a:lnTo>
                  <a:lnTo>
                    <a:pt x="31997" y="5260"/>
                  </a:lnTo>
                  <a:lnTo>
                    <a:pt x="31997" y="5667"/>
                  </a:lnTo>
                  <a:lnTo>
                    <a:pt x="35780" y="5667"/>
                  </a:lnTo>
                  <a:lnTo>
                    <a:pt x="35780" y="4486"/>
                  </a:lnTo>
                  <a:lnTo>
                    <a:pt x="35303" y="4486"/>
                  </a:lnTo>
                  <a:lnTo>
                    <a:pt x="35303" y="5199"/>
                  </a:lnTo>
                  <a:close/>
                  <a:moveTo>
                    <a:pt x="39964" y="5199"/>
                  </a:moveTo>
                  <a:lnTo>
                    <a:pt x="38171" y="5199"/>
                  </a:lnTo>
                  <a:lnTo>
                    <a:pt x="38171" y="630"/>
                  </a:lnTo>
                  <a:lnTo>
                    <a:pt x="38776" y="630"/>
                  </a:lnTo>
                  <a:lnTo>
                    <a:pt x="38776" y="228"/>
                  </a:lnTo>
                  <a:lnTo>
                    <a:pt x="36654" y="228"/>
                  </a:lnTo>
                  <a:lnTo>
                    <a:pt x="36654" y="630"/>
                  </a:lnTo>
                  <a:lnTo>
                    <a:pt x="37263" y="630"/>
                  </a:lnTo>
                  <a:lnTo>
                    <a:pt x="37263" y="5260"/>
                  </a:lnTo>
                  <a:lnTo>
                    <a:pt x="36654" y="5260"/>
                  </a:lnTo>
                  <a:lnTo>
                    <a:pt x="36654" y="5667"/>
                  </a:lnTo>
                  <a:lnTo>
                    <a:pt x="40438" y="5667"/>
                  </a:lnTo>
                  <a:lnTo>
                    <a:pt x="40438" y="4486"/>
                  </a:lnTo>
                  <a:lnTo>
                    <a:pt x="39964" y="4486"/>
                  </a:lnTo>
                  <a:lnTo>
                    <a:pt x="39964" y="5199"/>
                  </a:lnTo>
                  <a:close/>
                  <a:moveTo>
                    <a:pt x="14209" y="630"/>
                  </a:moveTo>
                  <a:lnTo>
                    <a:pt x="14905" y="630"/>
                  </a:lnTo>
                  <a:lnTo>
                    <a:pt x="13736" y="2558"/>
                  </a:lnTo>
                  <a:lnTo>
                    <a:pt x="12480" y="630"/>
                  </a:lnTo>
                  <a:lnTo>
                    <a:pt x="13111" y="630"/>
                  </a:lnTo>
                  <a:lnTo>
                    <a:pt x="13111" y="228"/>
                  </a:lnTo>
                  <a:lnTo>
                    <a:pt x="10914" y="228"/>
                  </a:lnTo>
                  <a:lnTo>
                    <a:pt x="10914" y="630"/>
                  </a:lnTo>
                  <a:lnTo>
                    <a:pt x="11404" y="630"/>
                  </a:lnTo>
                  <a:lnTo>
                    <a:pt x="13059" y="3173"/>
                  </a:lnTo>
                  <a:lnTo>
                    <a:pt x="13059" y="5260"/>
                  </a:lnTo>
                  <a:lnTo>
                    <a:pt x="12453" y="5260"/>
                  </a:lnTo>
                  <a:lnTo>
                    <a:pt x="12453" y="5667"/>
                  </a:lnTo>
                  <a:lnTo>
                    <a:pt x="14574" y="5667"/>
                  </a:lnTo>
                  <a:lnTo>
                    <a:pt x="14574" y="5260"/>
                  </a:lnTo>
                  <a:lnTo>
                    <a:pt x="13960" y="5260"/>
                  </a:lnTo>
                  <a:lnTo>
                    <a:pt x="13960" y="3125"/>
                  </a:lnTo>
                  <a:lnTo>
                    <a:pt x="15489" y="630"/>
                  </a:lnTo>
                  <a:lnTo>
                    <a:pt x="15930" y="630"/>
                  </a:lnTo>
                  <a:lnTo>
                    <a:pt x="15930" y="228"/>
                  </a:lnTo>
                  <a:lnTo>
                    <a:pt x="14209" y="228"/>
                  </a:lnTo>
                  <a:lnTo>
                    <a:pt x="14209" y="630"/>
                  </a:lnTo>
                  <a:close/>
                  <a:moveTo>
                    <a:pt x="3080" y="2796"/>
                  </a:moveTo>
                  <a:cubicBezTo>
                    <a:pt x="3596" y="2648"/>
                    <a:pt x="4078" y="2246"/>
                    <a:pt x="4078" y="1603"/>
                  </a:cubicBezTo>
                  <a:cubicBezTo>
                    <a:pt x="4078" y="768"/>
                    <a:pt x="3458" y="228"/>
                    <a:pt x="2496" y="228"/>
                  </a:cubicBezTo>
                  <a:lnTo>
                    <a:pt x="0" y="228"/>
                  </a:lnTo>
                  <a:lnTo>
                    <a:pt x="0" y="630"/>
                  </a:lnTo>
                  <a:lnTo>
                    <a:pt x="605" y="630"/>
                  </a:lnTo>
                  <a:lnTo>
                    <a:pt x="605" y="5260"/>
                  </a:lnTo>
                  <a:lnTo>
                    <a:pt x="0" y="5260"/>
                  </a:lnTo>
                  <a:lnTo>
                    <a:pt x="0" y="5667"/>
                  </a:lnTo>
                  <a:lnTo>
                    <a:pt x="2639" y="5667"/>
                  </a:lnTo>
                  <a:cubicBezTo>
                    <a:pt x="3657" y="5667"/>
                    <a:pt x="4337" y="5087"/>
                    <a:pt x="4337" y="4224"/>
                  </a:cubicBezTo>
                  <a:cubicBezTo>
                    <a:pt x="4337" y="3370"/>
                    <a:pt x="3724" y="2936"/>
                    <a:pt x="3080" y="2796"/>
                  </a:cubicBezTo>
                  <a:close/>
                  <a:moveTo>
                    <a:pt x="1516" y="703"/>
                  </a:moveTo>
                  <a:lnTo>
                    <a:pt x="2182" y="703"/>
                  </a:lnTo>
                  <a:cubicBezTo>
                    <a:pt x="2536" y="703"/>
                    <a:pt x="3129" y="825"/>
                    <a:pt x="3129" y="1635"/>
                  </a:cubicBezTo>
                  <a:cubicBezTo>
                    <a:pt x="3129" y="2308"/>
                    <a:pt x="2631" y="2611"/>
                    <a:pt x="2138" y="2611"/>
                  </a:cubicBezTo>
                  <a:lnTo>
                    <a:pt x="1516" y="2611"/>
                  </a:lnTo>
                  <a:lnTo>
                    <a:pt x="1516" y="703"/>
                  </a:lnTo>
                  <a:close/>
                  <a:moveTo>
                    <a:pt x="2213" y="5199"/>
                  </a:moveTo>
                  <a:lnTo>
                    <a:pt x="1516" y="5199"/>
                  </a:lnTo>
                  <a:lnTo>
                    <a:pt x="1516" y="3081"/>
                  </a:lnTo>
                  <a:lnTo>
                    <a:pt x="2213" y="3081"/>
                  </a:lnTo>
                  <a:cubicBezTo>
                    <a:pt x="2937" y="3081"/>
                    <a:pt x="3406" y="3513"/>
                    <a:pt x="3406" y="4182"/>
                  </a:cubicBezTo>
                  <a:cubicBezTo>
                    <a:pt x="3406" y="4931"/>
                    <a:pt x="2764" y="5199"/>
                    <a:pt x="2213" y="5199"/>
                  </a:cubicBezTo>
                  <a:close/>
                  <a:moveTo>
                    <a:pt x="8768" y="630"/>
                  </a:moveTo>
                  <a:lnTo>
                    <a:pt x="9385" y="630"/>
                  </a:lnTo>
                  <a:lnTo>
                    <a:pt x="9385" y="4079"/>
                  </a:lnTo>
                  <a:lnTo>
                    <a:pt x="6569" y="228"/>
                  </a:lnTo>
                  <a:lnTo>
                    <a:pt x="5164" y="228"/>
                  </a:lnTo>
                  <a:lnTo>
                    <a:pt x="5164" y="630"/>
                  </a:lnTo>
                  <a:lnTo>
                    <a:pt x="5744" y="630"/>
                  </a:lnTo>
                  <a:lnTo>
                    <a:pt x="5937" y="903"/>
                  </a:lnTo>
                  <a:lnTo>
                    <a:pt x="5937" y="5261"/>
                  </a:lnTo>
                  <a:lnTo>
                    <a:pt x="5323" y="5261"/>
                  </a:lnTo>
                  <a:lnTo>
                    <a:pt x="5323" y="5667"/>
                  </a:lnTo>
                  <a:lnTo>
                    <a:pt x="7060" y="5667"/>
                  </a:lnTo>
                  <a:lnTo>
                    <a:pt x="7060" y="5261"/>
                  </a:lnTo>
                  <a:lnTo>
                    <a:pt x="6448" y="5261"/>
                  </a:lnTo>
                  <a:lnTo>
                    <a:pt x="6448" y="1596"/>
                  </a:lnTo>
                  <a:lnTo>
                    <a:pt x="9471" y="5757"/>
                  </a:lnTo>
                  <a:lnTo>
                    <a:pt x="9893" y="5757"/>
                  </a:lnTo>
                  <a:lnTo>
                    <a:pt x="9893" y="630"/>
                  </a:lnTo>
                  <a:lnTo>
                    <a:pt x="10500" y="630"/>
                  </a:lnTo>
                  <a:lnTo>
                    <a:pt x="10500" y="228"/>
                  </a:lnTo>
                  <a:lnTo>
                    <a:pt x="8768" y="228"/>
                  </a:lnTo>
                  <a:lnTo>
                    <a:pt x="8768" y="630"/>
                  </a:lnTo>
                  <a:close/>
                </a:path>
              </a:pathLst>
            </a:custGeom>
            <a:solidFill>
              <a:srgbClr val="4B4B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616265"/>
                </a:solidFill>
                <a:latin typeface="Times New Roman" pitchFamily="18" charset="0"/>
              </a:endParaRPr>
            </a:p>
          </p:txBody>
        </p:sp>
        <p:sp>
          <p:nvSpPr>
            <p:cNvPr id="21" name="Freeform 8"/>
            <p:cNvSpPr>
              <a:spLocks/>
            </p:cNvSpPr>
            <p:nvPr userDrawn="1"/>
          </p:nvSpPr>
          <p:spPr bwMode="gray">
            <a:xfrm>
              <a:off x="482600" y="558801"/>
              <a:ext cx="333375" cy="169863"/>
            </a:xfrm>
            <a:custGeom>
              <a:avLst/>
              <a:gdLst/>
              <a:ahLst/>
              <a:cxnLst>
                <a:cxn ang="0">
                  <a:pos x="10208" y="2604"/>
                </a:cxn>
                <a:cxn ang="0">
                  <a:pos x="3549" y="0"/>
                </a:cxn>
                <a:cxn ang="0">
                  <a:pos x="0" y="2604"/>
                </a:cxn>
                <a:cxn ang="0">
                  <a:pos x="3549" y="5207"/>
                </a:cxn>
                <a:cxn ang="0">
                  <a:pos x="10208" y="2604"/>
                </a:cxn>
              </a:cxnLst>
              <a:rect l="0" t="0" r="r" b="b"/>
              <a:pathLst>
                <a:path w="10208" h="5207">
                  <a:moveTo>
                    <a:pt x="10208" y="2604"/>
                  </a:moveTo>
                  <a:lnTo>
                    <a:pt x="3549" y="0"/>
                  </a:lnTo>
                  <a:cubicBezTo>
                    <a:pt x="2119" y="783"/>
                    <a:pt x="948" y="1689"/>
                    <a:pt x="0" y="2604"/>
                  </a:cubicBezTo>
                  <a:cubicBezTo>
                    <a:pt x="948" y="3516"/>
                    <a:pt x="2119" y="4422"/>
                    <a:pt x="3549" y="5207"/>
                  </a:cubicBezTo>
                  <a:lnTo>
                    <a:pt x="10208" y="2604"/>
                  </a:lnTo>
                  <a:close/>
                </a:path>
              </a:pathLst>
            </a:custGeom>
            <a:solidFill>
              <a:srgbClr val="B28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616265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9"/>
            <p:cNvSpPr>
              <a:spLocks/>
            </p:cNvSpPr>
            <p:nvPr userDrawn="1"/>
          </p:nvSpPr>
          <p:spPr bwMode="gray">
            <a:xfrm>
              <a:off x="363538" y="466726"/>
              <a:ext cx="220663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18" y="4760"/>
                </a:cxn>
                <a:cxn ang="0">
                  <a:pos x="6750" y="2638"/>
                </a:cxn>
                <a:cxn ang="0">
                  <a:pos x="0" y="0"/>
                </a:cxn>
              </a:cxnLst>
              <a:rect l="0" t="0" r="r" b="b"/>
              <a:pathLst>
                <a:path w="6750" h="4760">
                  <a:moveTo>
                    <a:pt x="0" y="0"/>
                  </a:moveTo>
                  <a:cubicBezTo>
                    <a:pt x="0" y="0"/>
                    <a:pt x="705" y="2292"/>
                    <a:pt x="3018" y="4760"/>
                  </a:cubicBezTo>
                  <a:cubicBezTo>
                    <a:pt x="4044" y="3972"/>
                    <a:pt x="5281" y="3254"/>
                    <a:pt x="6750" y="2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A9A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616265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10"/>
            <p:cNvSpPr>
              <a:spLocks/>
            </p:cNvSpPr>
            <p:nvPr userDrawn="1"/>
          </p:nvSpPr>
          <p:spPr bwMode="gray">
            <a:xfrm>
              <a:off x="363538" y="665163"/>
              <a:ext cx="220663" cy="155575"/>
            </a:xfrm>
            <a:custGeom>
              <a:avLst/>
              <a:gdLst/>
              <a:ahLst/>
              <a:cxnLst>
                <a:cxn ang="0">
                  <a:pos x="0" y="4760"/>
                </a:cxn>
                <a:cxn ang="0">
                  <a:pos x="3018" y="0"/>
                </a:cxn>
                <a:cxn ang="0">
                  <a:pos x="6750" y="2122"/>
                </a:cxn>
                <a:cxn ang="0">
                  <a:pos x="0" y="4760"/>
                </a:cxn>
              </a:cxnLst>
              <a:rect l="0" t="0" r="r" b="b"/>
              <a:pathLst>
                <a:path w="6750" h="4760">
                  <a:moveTo>
                    <a:pt x="0" y="4760"/>
                  </a:moveTo>
                  <a:cubicBezTo>
                    <a:pt x="0" y="4760"/>
                    <a:pt x="705" y="2469"/>
                    <a:pt x="3018" y="0"/>
                  </a:cubicBezTo>
                  <a:cubicBezTo>
                    <a:pt x="4044" y="789"/>
                    <a:pt x="5281" y="1505"/>
                    <a:pt x="6750" y="2122"/>
                  </a:cubicBezTo>
                  <a:lnTo>
                    <a:pt x="0" y="4760"/>
                  </a:lnTo>
                  <a:close/>
                </a:path>
              </a:pathLst>
            </a:custGeom>
            <a:solidFill>
              <a:srgbClr val="A799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616265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346511"/>
      </p:ext>
    </p:extLst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4 Chart 4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246185" y="3444874"/>
            <a:ext cx="5920154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780" y="130175"/>
            <a:ext cx="6088969" cy="6604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81014" y="6578600"/>
            <a:ext cx="407987" cy="158750"/>
          </a:xfrm>
          <a:prstGeom prst="rect">
            <a:avLst/>
          </a:prstGeom>
          <a:ln/>
        </p:spPr>
        <p:txBody>
          <a:bodyPr wrap="none" lIns="0" tIns="0" rIns="0" bIns="0" anchor="b" anchorCtr="0"/>
          <a:lstStyle>
            <a:lvl1pPr algn="l" eaLnBrk="0" hangingPunct="0">
              <a:defRPr sz="10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A8C38C3-9DE5-46BD-AC16-BED78B363FC4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he-IL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6166339" y="104776"/>
            <a:ext cx="84406" cy="63674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246185" y="790575"/>
            <a:ext cx="5920154" cy="914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6250749" y="790575"/>
            <a:ext cx="2655863" cy="914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161779" y="104776"/>
            <a:ext cx="84406" cy="63674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246185" y="6243638"/>
            <a:ext cx="5920154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29" name="Chart Placeholder 28"/>
          <p:cNvSpPr>
            <a:spLocks noGrp="1"/>
          </p:cNvSpPr>
          <p:nvPr>
            <p:ph type="chart" sz="quarter" idx="19"/>
          </p:nvPr>
        </p:nvSpPr>
        <p:spPr>
          <a:xfrm>
            <a:off x="246186" y="882015"/>
            <a:ext cx="2960077" cy="256285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0" name="Chart Placeholder 28"/>
          <p:cNvSpPr>
            <a:spLocks noGrp="1"/>
          </p:cNvSpPr>
          <p:nvPr>
            <p:ph type="chart" sz="quarter" idx="20"/>
          </p:nvPr>
        </p:nvSpPr>
        <p:spPr>
          <a:xfrm>
            <a:off x="3206261" y="882015"/>
            <a:ext cx="2960077" cy="256285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1" name="Chart Placeholder 28"/>
          <p:cNvSpPr>
            <a:spLocks noGrp="1"/>
          </p:cNvSpPr>
          <p:nvPr>
            <p:ph type="chart" sz="quarter" idx="21"/>
          </p:nvPr>
        </p:nvSpPr>
        <p:spPr>
          <a:xfrm>
            <a:off x="3206261" y="3673474"/>
            <a:ext cx="2960077" cy="2570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2" name="Chart Placeholder 28"/>
          <p:cNvSpPr>
            <a:spLocks noGrp="1"/>
          </p:cNvSpPr>
          <p:nvPr>
            <p:ph type="chart" sz="quarter" idx="22"/>
          </p:nvPr>
        </p:nvSpPr>
        <p:spPr>
          <a:xfrm>
            <a:off x="246186" y="3673474"/>
            <a:ext cx="2960077" cy="2570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3" hasCustomPrompt="1"/>
          </p:nvPr>
        </p:nvSpPr>
        <p:spPr>
          <a:xfrm>
            <a:off x="246186" y="3444875"/>
            <a:ext cx="2960077" cy="228600"/>
          </a:xfrm>
          <a:solidFill>
            <a:schemeClr val="accent2"/>
          </a:solidFill>
        </p:spPr>
        <p:txBody>
          <a:bodyPr>
            <a:normAutofit/>
          </a:bodyPr>
          <a:lstStyle>
            <a:lvl1pPr>
              <a:defRPr sz="7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Text</a:t>
            </a:r>
            <a:endParaRPr lang="en-US" dirty="0"/>
          </a:p>
        </p:txBody>
      </p:sp>
      <p:sp>
        <p:nvSpPr>
          <p:cNvPr id="35" name="Text Placeholder 33"/>
          <p:cNvSpPr>
            <a:spLocks noGrp="1"/>
          </p:cNvSpPr>
          <p:nvPr>
            <p:ph type="body" sz="quarter" idx="24" hasCustomPrompt="1"/>
          </p:nvPr>
        </p:nvSpPr>
        <p:spPr>
          <a:xfrm>
            <a:off x="3206261" y="3444874"/>
            <a:ext cx="2960077" cy="228600"/>
          </a:xfrm>
          <a:solidFill>
            <a:schemeClr val="accent2"/>
          </a:solidFill>
        </p:spPr>
        <p:txBody>
          <a:bodyPr>
            <a:normAutofit/>
          </a:bodyPr>
          <a:lstStyle>
            <a:lvl1pPr>
              <a:defRPr sz="7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Text</a:t>
            </a:r>
            <a:endParaRPr lang="en-US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25" hasCustomPrompt="1"/>
          </p:nvPr>
        </p:nvSpPr>
        <p:spPr>
          <a:xfrm>
            <a:off x="3206261" y="6243638"/>
            <a:ext cx="2960077" cy="228600"/>
          </a:xfrm>
          <a:solidFill>
            <a:schemeClr val="accent2"/>
          </a:solidFill>
        </p:spPr>
        <p:txBody>
          <a:bodyPr>
            <a:normAutofit/>
          </a:bodyPr>
          <a:lstStyle>
            <a:lvl1pPr>
              <a:defRPr sz="7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Text</a:t>
            </a:r>
            <a:endParaRPr lang="en-US" dirty="0"/>
          </a:p>
        </p:txBody>
      </p:sp>
      <p:sp>
        <p:nvSpPr>
          <p:cNvPr id="37" name="Text Placeholder 33"/>
          <p:cNvSpPr>
            <a:spLocks noGrp="1"/>
          </p:cNvSpPr>
          <p:nvPr>
            <p:ph type="body" sz="quarter" idx="26" hasCustomPrompt="1"/>
          </p:nvPr>
        </p:nvSpPr>
        <p:spPr>
          <a:xfrm>
            <a:off x="246186" y="6243646"/>
            <a:ext cx="2960077" cy="228601"/>
          </a:xfrm>
          <a:solidFill>
            <a:schemeClr val="accent2"/>
          </a:solidFill>
        </p:spPr>
        <p:txBody>
          <a:bodyPr>
            <a:normAutofit/>
          </a:bodyPr>
          <a:lstStyle>
            <a:lvl1pPr>
              <a:defRPr sz="7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Text</a:t>
            </a:r>
            <a:endParaRPr lang="en-US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50746" y="104776"/>
            <a:ext cx="2655277" cy="457200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 b="0" i="0" cap="none" baseline="0">
                <a:solidFill>
                  <a:schemeClr val="accent1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 smtClean="0"/>
              <a:t>Organization Name</a:t>
            </a:r>
            <a:endParaRPr lang="en-US" dirty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6804024" y="561975"/>
            <a:ext cx="2102584" cy="228600"/>
          </a:xfr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en-US" dirty="0" smtClean="0"/>
              <a:t>&lt;NAME&gt;</a:t>
            </a:r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33" hasCustomPrompt="1"/>
          </p:nvPr>
        </p:nvSpPr>
        <p:spPr>
          <a:xfrm>
            <a:off x="5126806" y="6542130"/>
            <a:ext cx="2589088" cy="282539"/>
          </a:xfrm>
        </p:spPr>
        <p:txBody>
          <a:bodyPr>
            <a:noAutofit/>
          </a:bodyPr>
          <a:lstStyle>
            <a:lvl1pPr>
              <a:defRPr sz="1100" b="0"/>
            </a:lvl1pPr>
          </a:lstStyle>
          <a:p>
            <a:r>
              <a:rPr lang="en-US" dirty="0" smtClean="0"/>
              <a:t>Paste IT-CMF Critical Capability Here</a:t>
            </a:r>
            <a:endParaRPr lang="en-US" dirty="0"/>
          </a:p>
        </p:txBody>
      </p:sp>
      <p:sp>
        <p:nvSpPr>
          <p:cNvPr id="26" name="Table Placeholder 34"/>
          <p:cNvSpPr>
            <a:spLocks noGrp="1"/>
          </p:cNvSpPr>
          <p:nvPr>
            <p:ph type="tbl" sz="quarter" idx="34"/>
          </p:nvPr>
        </p:nvSpPr>
        <p:spPr>
          <a:xfrm>
            <a:off x="6250749" y="882015"/>
            <a:ext cx="2655863" cy="17830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Table Placeholder 34"/>
          <p:cNvSpPr>
            <a:spLocks noGrp="1"/>
          </p:cNvSpPr>
          <p:nvPr>
            <p:ph type="tbl" sz="quarter" idx="35"/>
          </p:nvPr>
        </p:nvSpPr>
        <p:spPr>
          <a:xfrm>
            <a:off x="6250749" y="2785587"/>
            <a:ext cx="2655863" cy="17830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4" name="Table Placeholder 34"/>
          <p:cNvSpPr>
            <a:spLocks noGrp="1"/>
          </p:cNvSpPr>
          <p:nvPr>
            <p:ph type="tbl" sz="quarter" idx="36"/>
          </p:nvPr>
        </p:nvSpPr>
        <p:spPr>
          <a:xfrm>
            <a:off x="6250749" y="4689158"/>
            <a:ext cx="2655863" cy="17830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1953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idx="1" hasCustomPrompt="1"/>
          </p:nvPr>
        </p:nvSpPr>
        <p:spPr>
          <a:xfrm>
            <a:off x="246185" y="875289"/>
            <a:ext cx="8651631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 b="0" baseline="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200" b="0">
                <a:solidFill>
                  <a:srgbClr val="000000"/>
                </a:solidFill>
              </a:defRPr>
            </a:lvl3pPr>
            <a:lvl4pPr>
              <a:defRPr sz="1200">
                <a:solidFill>
                  <a:srgbClr val="000000"/>
                </a:solidFill>
              </a:defRPr>
            </a:lvl4pPr>
            <a:lvl5pPr>
              <a:defRPr sz="1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6166339" y="104776"/>
            <a:ext cx="84406" cy="63674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6185" y="790575"/>
            <a:ext cx="5920154" cy="914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250783" y="790575"/>
            <a:ext cx="2655863" cy="914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1779" y="104776"/>
            <a:ext cx="84406" cy="63674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46185" y="6243638"/>
            <a:ext cx="5920154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rgbClr val="FFFFFF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46183" y="104829"/>
            <a:ext cx="5920156" cy="457200"/>
          </a:xfrm>
        </p:spPr>
        <p:txBody>
          <a:bodyPr anchor="ctr"/>
          <a:lstStyle>
            <a:lvl1pPr>
              <a:defRPr sz="2200" b="0" cap="none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33" hasCustomPrompt="1"/>
          </p:nvPr>
        </p:nvSpPr>
        <p:spPr>
          <a:xfrm>
            <a:off x="246063" y="565492"/>
            <a:ext cx="5920276" cy="228600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52400" y="6578600"/>
            <a:ext cx="407987" cy="158750"/>
          </a:xfrm>
          <a:prstGeom prst="rect">
            <a:avLst/>
          </a:prstGeom>
          <a:ln/>
        </p:spPr>
        <p:txBody>
          <a:bodyPr wrap="none" lIns="0" tIns="0" rIns="0" bIns="0" anchor="ctr" anchorCtr="0"/>
          <a:lstStyle>
            <a:lvl1pPr algn="ctr" eaLnBrk="0" hangingPunct="0">
              <a:defRPr sz="9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2FBFACF4-C470-4E7A-8361-5649AD573DB7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02477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46346" y="6578600"/>
            <a:ext cx="407987" cy="158750"/>
          </a:xfrm>
          <a:prstGeom prst="rect">
            <a:avLst/>
          </a:prstGeom>
          <a:ln/>
        </p:spPr>
        <p:txBody>
          <a:bodyPr wrap="none" lIns="0" tIns="0" rIns="0" bIns="0" anchor="b" anchorCtr="0"/>
          <a:lstStyle>
            <a:lvl1pPr algn="r" eaLnBrk="0" hangingPunct="0">
              <a:defRPr sz="10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2FBFACF4-C470-4E7A-8361-5649AD573DB7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46185" y="3448049"/>
            <a:ext cx="5920154" cy="2286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46185" y="3444874"/>
            <a:ext cx="5920154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166339" y="104776"/>
            <a:ext cx="84406" cy="63674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6185" y="790575"/>
            <a:ext cx="5920154" cy="914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250746" y="790575"/>
            <a:ext cx="2655863" cy="914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61779" y="104776"/>
            <a:ext cx="84406" cy="63674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46185" y="6243638"/>
            <a:ext cx="5920154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1" name="Table Placeholder 10"/>
          <p:cNvSpPr>
            <a:spLocks noGrp="1"/>
          </p:cNvSpPr>
          <p:nvPr>
            <p:ph type="tbl" sz="quarter" idx="19"/>
          </p:nvPr>
        </p:nvSpPr>
        <p:spPr>
          <a:xfrm>
            <a:off x="246185" y="882015"/>
            <a:ext cx="5920154" cy="2562859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33" name="Table Placeholder 32"/>
          <p:cNvSpPr>
            <a:spLocks noGrp="1"/>
          </p:cNvSpPr>
          <p:nvPr>
            <p:ph type="tbl" sz="quarter" idx="20"/>
          </p:nvPr>
        </p:nvSpPr>
        <p:spPr>
          <a:xfrm>
            <a:off x="246185" y="3673474"/>
            <a:ext cx="5920154" cy="25701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24" hasCustomPrompt="1"/>
          </p:nvPr>
        </p:nvSpPr>
        <p:spPr>
          <a:xfrm>
            <a:off x="246185" y="3444878"/>
            <a:ext cx="5920154" cy="228599"/>
          </a:xfrm>
        </p:spPr>
        <p:txBody>
          <a:bodyPr/>
          <a:lstStyle>
            <a:lvl1pPr marL="0" indent="0">
              <a:buNone/>
              <a:defRPr sz="8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Text</a:t>
            </a:r>
            <a:endParaRPr lang="en-US" dirty="0"/>
          </a:p>
        </p:txBody>
      </p:sp>
      <p:sp>
        <p:nvSpPr>
          <p:cNvPr id="20" name="Table Placeholder 38"/>
          <p:cNvSpPr>
            <a:spLocks noGrp="1"/>
          </p:cNvSpPr>
          <p:nvPr>
            <p:ph type="tbl" sz="quarter" idx="27"/>
          </p:nvPr>
        </p:nvSpPr>
        <p:spPr>
          <a:xfrm>
            <a:off x="6250746" y="1284797"/>
            <a:ext cx="2655863" cy="10972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21" name="Table Placeholder 38"/>
          <p:cNvSpPr>
            <a:spLocks noGrp="1"/>
          </p:cNvSpPr>
          <p:nvPr>
            <p:ph type="tbl" sz="quarter" idx="28"/>
          </p:nvPr>
        </p:nvSpPr>
        <p:spPr>
          <a:xfrm>
            <a:off x="6250746" y="2448836"/>
            <a:ext cx="2655863" cy="1371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22" name="Table Placeholder 38"/>
          <p:cNvSpPr>
            <a:spLocks noGrp="1"/>
          </p:cNvSpPr>
          <p:nvPr>
            <p:ph type="tbl" sz="quarter" idx="29"/>
          </p:nvPr>
        </p:nvSpPr>
        <p:spPr>
          <a:xfrm>
            <a:off x="6250745" y="3878265"/>
            <a:ext cx="2655863" cy="11887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23" name="Table Placeholder 38"/>
          <p:cNvSpPr>
            <a:spLocks noGrp="1"/>
          </p:cNvSpPr>
          <p:nvPr>
            <p:ph type="tbl" sz="quarter" idx="30"/>
          </p:nvPr>
        </p:nvSpPr>
        <p:spPr>
          <a:xfrm>
            <a:off x="6250746" y="5100640"/>
            <a:ext cx="2655863" cy="13073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6249989" y="882650"/>
            <a:ext cx="2655887" cy="3873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32" hasCustomPrompt="1"/>
          </p:nvPr>
        </p:nvSpPr>
        <p:spPr>
          <a:xfrm>
            <a:off x="246185" y="6243642"/>
            <a:ext cx="5920154" cy="228599"/>
          </a:xfrm>
          <a:solidFill>
            <a:schemeClr val="accent2"/>
          </a:solidFill>
        </p:spPr>
        <p:txBody>
          <a:bodyPr/>
          <a:lstStyle>
            <a:lvl1pPr marL="0" indent="0">
              <a:buNone/>
              <a:defRPr sz="8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Text</a:t>
            </a:r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50746" y="104776"/>
            <a:ext cx="2655277" cy="457200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 b="0" i="0" cap="none" baseline="0">
                <a:solidFill>
                  <a:schemeClr val="accent1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 smtClean="0"/>
              <a:t>Organization Name</a:t>
            </a:r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6804024" y="561975"/>
            <a:ext cx="2102584" cy="228600"/>
          </a:xfr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en-US" dirty="0" smtClean="0"/>
              <a:t>&lt;NAME&gt;</a:t>
            </a:r>
            <a:endParaRPr lang="en-US" dirty="0"/>
          </a:p>
        </p:txBody>
      </p:sp>
      <p:sp>
        <p:nvSpPr>
          <p:cNvPr id="37" name="Title 1"/>
          <p:cNvSpPr>
            <a:spLocks noGrp="1"/>
          </p:cNvSpPr>
          <p:nvPr>
            <p:ph type="title" hasCustomPrompt="1"/>
          </p:nvPr>
        </p:nvSpPr>
        <p:spPr>
          <a:xfrm>
            <a:off x="161780" y="130175"/>
            <a:ext cx="6088969" cy="6604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0106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2 Chart_or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46185" y="990601"/>
            <a:ext cx="5920154" cy="525303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aseline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buClrTx/>
              <a:defRPr sz="1400"/>
            </a:lvl2pPr>
            <a:lvl3pPr>
              <a:lnSpc>
                <a:spcPct val="100000"/>
              </a:lnSpc>
              <a:buClrTx/>
              <a:defRPr sz="1200"/>
            </a:lvl3pPr>
            <a:lvl4pPr>
              <a:lnSpc>
                <a:spcPct val="100000"/>
              </a:lnSpc>
              <a:buClrTx/>
              <a:defRPr sz="1200"/>
            </a:lvl4pPr>
            <a:lvl5pPr>
              <a:lnSpc>
                <a:spcPct val="100000"/>
              </a:lnSpc>
              <a:buClrTx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38254" y="6578600"/>
            <a:ext cx="407987" cy="158750"/>
          </a:xfrm>
          <a:prstGeom prst="rect">
            <a:avLst/>
          </a:prstGeom>
          <a:ln/>
        </p:spPr>
        <p:txBody>
          <a:bodyPr wrap="none" lIns="0" tIns="0" rIns="0" bIns="0" anchor="b" anchorCtr="0"/>
          <a:lstStyle>
            <a:lvl1pPr algn="r" eaLnBrk="0" hangingPunct="0">
              <a:defRPr sz="10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2FBFACF4-C470-4E7A-8361-5649AD573DB7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166339" y="104776"/>
            <a:ext cx="84406" cy="63674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250746" y="790575"/>
            <a:ext cx="2655863" cy="914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61779" y="104776"/>
            <a:ext cx="84406" cy="63674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46185" y="6243638"/>
            <a:ext cx="5920154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 Placeholder 33"/>
          <p:cNvSpPr>
            <a:spLocks noGrp="1"/>
          </p:cNvSpPr>
          <p:nvPr>
            <p:ph type="body" sz="quarter" idx="25" hasCustomPrompt="1"/>
          </p:nvPr>
        </p:nvSpPr>
        <p:spPr>
          <a:xfrm>
            <a:off x="246185" y="6243638"/>
            <a:ext cx="5920154" cy="228600"/>
          </a:xfrm>
        </p:spPr>
        <p:txBody>
          <a:bodyPr/>
          <a:lstStyle>
            <a:lvl1pPr>
              <a:defRPr sz="800" cap="none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Insert Text</a:t>
            </a:r>
            <a:endParaRPr lang="en-US" dirty="0"/>
          </a:p>
        </p:txBody>
      </p:sp>
      <p:sp>
        <p:nvSpPr>
          <p:cNvPr id="26" name="Table Placeholder 38"/>
          <p:cNvSpPr>
            <a:spLocks noGrp="1"/>
          </p:cNvSpPr>
          <p:nvPr>
            <p:ph type="tbl" sz="quarter" idx="27"/>
          </p:nvPr>
        </p:nvSpPr>
        <p:spPr>
          <a:xfrm>
            <a:off x="6250746" y="1284797"/>
            <a:ext cx="2655863" cy="10972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27" name="Table Placeholder 38"/>
          <p:cNvSpPr>
            <a:spLocks noGrp="1"/>
          </p:cNvSpPr>
          <p:nvPr>
            <p:ph type="tbl" sz="quarter" idx="28"/>
          </p:nvPr>
        </p:nvSpPr>
        <p:spPr>
          <a:xfrm>
            <a:off x="6250746" y="2448836"/>
            <a:ext cx="2655863" cy="1371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28" name="Table Placeholder 38"/>
          <p:cNvSpPr>
            <a:spLocks noGrp="1"/>
          </p:cNvSpPr>
          <p:nvPr>
            <p:ph type="tbl" sz="quarter" idx="29"/>
          </p:nvPr>
        </p:nvSpPr>
        <p:spPr>
          <a:xfrm>
            <a:off x="6250745" y="3878265"/>
            <a:ext cx="2655863" cy="11887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29" name="Table Placeholder 38"/>
          <p:cNvSpPr>
            <a:spLocks noGrp="1"/>
          </p:cNvSpPr>
          <p:nvPr>
            <p:ph type="tbl" sz="quarter" idx="30"/>
          </p:nvPr>
        </p:nvSpPr>
        <p:spPr>
          <a:xfrm>
            <a:off x="6250746" y="5100640"/>
            <a:ext cx="2655863" cy="13073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6249989" y="882650"/>
            <a:ext cx="2655887" cy="3873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50746" y="104776"/>
            <a:ext cx="2655277" cy="457200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 b="0" i="0" cap="none" baseline="0">
                <a:solidFill>
                  <a:schemeClr val="accent1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 smtClean="0"/>
              <a:t>Organization Name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6804024" y="561975"/>
            <a:ext cx="2102584" cy="228600"/>
          </a:xfr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en-US" dirty="0" smtClean="0"/>
              <a:t>&lt;NAME&gt;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61780" y="130177"/>
            <a:ext cx="6088969" cy="47942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33" hasCustomPrompt="1"/>
          </p:nvPr>
        </p:nvSpPr>
        <p:spPr>
          <a:xfrm>
            <a:off x="246063" y="609601"/>
            <a:ext cx="5920276" cy="272415"/>
          </a:xfrm>
        </p:spPr>
        <p:txBody>
          <a:bodyPr>
            <a:noAutofit/>
          </a:bodyPr>
          <a:lstStyle>
            <a:lvl1pPr marL="0" indent="0" algn="l">
              <a:buNone/>
              <a:defRPr sz="1600" b="0" cap="none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2634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idx="1" hasCustomPrompt="1"/>
          </p:nvPr>
        </p:nvSpPr>
        <p:spPr>
          <a:xfrm>
            <a:off x="246185" y="990601"/>
            <a:ext cx="8651631" cy="5371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 b="0" baseline="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200" b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30163" y="6578600"/>
            <a:ext cx="407987" cy="158750"/>
          </a:xfrm>
          <a:prstGeom prst="rect">
            <a:avLst/>
          </a:prstGeom>
          <a:ln/>
        </p:spPr>
        <p:txBody>
          <a:bodyPr wrap="none" lIns="0" tIns="0" rIns="0" bIns="0" anchor="b" anchorCtr="0"/>
          <a:lstStyle>
            <a:lvl1pPr algn="r" eaLnBrk="0" hangingPunct="0">
              <a:defRPr sz="10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2FBFACF4-C470-4E7A-8361-5649AD573DB7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66339" y="104776"/>
            <a:ext cx="84406" cy="63674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250746" y="790575"/>
            <a:ext cx="2655863" cy="914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1779" y="104776"/>
            <a:ext cx="84406" cy="63674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46185" y="6243638"/>
            <a:ext cx="5920154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6250746" y="565727"/>
            <a:ext cx="2655273" cy="228600"/>
          </a:xfrm>
        </p:spPr>
        <p:txBody>
          <a:bodyPr anchor="ctr">
            <a:normAutofit/>
          </a:bodyPr>
          <a:lstStyle>
            <a:lvl1pPr marL="0" indent="0" algn="r">
              <a:buNone/>
              <a:defRPr sz="900" cap="none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 CIO Division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33" hasCustomPrompt="1"/>
          </p:nvPr>
        </p:nvSpPr>
        <p:spPr>
          <a:xfrm>
            <a:off x="246063" y="618658"/>
            <a:ext cx="5920276" cy="270803"/>
          </a:xfrm>
        </p:spPr>
        <p:txBody>
          <a:bodyPr>
            <a:noAutofit/>
          </a:bodyPr>
          <a:lstStyle>
            <a:lvl1pPr marL="0" indent="0" algn="l">
              <a:buNone/>
              <a:defRPr sz="1600" b="0" cap="none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50746" y="104776"/>
            <a:ext cx="2655277" cy="457200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 b="0" i="0" cap="none" baseline="0">
                <a:solidFill>
                  <a:schemeClr val="accent1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 smtClean="0"/>
              <a:t>Organization Name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61780" y="130177"/>
            <a:ext cx="6088969" cy="47942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0164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e_Title for Pane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28600" y="1752600"/>
            <a:ext cx="8686800" cy="815543"/>
          </a:xfrm>
        </p:spPr>
        <p:txBody>
          <a:bodyPr anchor="b">
            <a:normAutofit/>
          </a:bodyPr>
          <a:lstStyle>
            <a:lvl1pPr>
              <a:defRPr sz="2800" cap="none" baseline="0" smtClean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Panel Title Slide to Be Used With Either Title Slide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8600" y="2727080"/>
            <a:ext cx="8686800" cy="369332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 i="0" cap="none" baseline="0" smtClean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1459222"/>
            <a:ext cx="914400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609600" y="458788"/>
            <a:ext cx="1647264" cy="562411"/>
            <a:chOff x="363538" y="466726"/>
            <a:chExt cx="1831975" cy="625475"/>
          </a:xfrm>
        </p:grpSpPr>
        <p:sp>
          <p:nvSpPr>
            <p:cNvPr id="16" name="Freeform 7"/>
            <p:cNvSpPr>
              <a:spLocks noEditPoints="1"/>
            </p:cNvSpPr>
            <p:nvPr userDrawn="1"/>
          </p:nvSpPr>
          <p:spPr bwMode="gray">
            <a:xfrm>
              <a:off x="482600" y="901701"/>
              <a:ext cx="1712913" cy="190500"/>
            </a:xfrm>
            <a:custGeom>
              <a:avLst/>
              <a:gdLst/>
              <a:ahLst/>
              <a:cxnLst>
                <a:cxn ang="0">
                  <a:pos x="28318" y="3136"/>
                </a:cxn>
                <a:cxn ang="0">
                  <a:pos x="30217" y="3756"/>
                </a:cxn>
                <a:cxn ang="0">
                  <a:pos x="29740" y="2668"/>
                </a:cxn>
                <a:cxn ang="0">
                  <a:pos x="30128" y="703"/>
                </a:cxn>
                <a:cxn ang="0">
                  <a:pos x="30597" y="0"/>
                </a:cxn>
                <a:cxn ang="0">
                  <a:pos x="26804" y="228"/>
                </a:cxn>
                <a:cxn ang="0">
                  <a:pos x="27408" y="5260"/>
                </a:cxn>
                <a:cxn ang="0">
                  <a:pos x="30678" y="5667"/>
                </a:cxn>
                <a:cxn ang="0">
                  <a:pos x="30202" y="5199"/>
                </a:cxn>
                <a:cxn ang="0">
                  <a:pos x="51313" y="630"/>
                </a:cxn>
                <a:cxn ang="0">
                  <a:pos x="47090" y="228"/>
                </a:cxn>
                <a:cxn ang="0">
                  <a:pos x="47867" y="903"/>
                </a:cxn>
                <a:cxn ang="0">
                  <a:pos x="47254" y="5667"/>
                </a:cxn>
                <a:cxn ang="0">
                  <a:pos x="48376" y="5260"/>
                </a:cxn>
                <a:cxn ang="0">
                  <a:pos x="51823" y="5757"/>
                </a:cxn>
                <a:cxn ang="0">
                  <a:pos x="52429" y="228"/>
                </a:cxn>
                <a:cxn ang="0">
                  <a:pos x="40985" y="2955"/>
                </a:cxn>
                <a:cxn ang="0">
                  <a:pos x="43694" y="130"/>
                </a:cxn>
                <a:cxn ang="0">
                  <a:pos x="43703" y="656"/>
                </a:cxn>
                <a:cxn ang="0">
                  <a:pos x="22403" y="4138"/>
                </a:cxn>
                <a:cxn ang="0">
                  <a:pos x="19053" y="630"/>
                </a:cxn>
                <a:cxn ang="0">
                  <a:pos x="19053" y="5260"/>
                </a:cxn>
                <a:cxn ang="0">
                  <a:pos x="20790" y="5260"/>
                </a:cxn>
                <a:cxn ang="0">
                  <a:pos x="22205" y="5821"/>
                </a:cxn>
                <a:cxn ang="0">
                  <a:pos x="23526" y="5260"/>
                </a:cxn>
                <a:cxn ang="0">
                  <a:pos x="25647" y="5260"/>
                </a:cxn>
                <a:cxn ang="0">
                  <a:pos x="25647" y="630"/>
                </a:cxn>
                <a:cxn ang="0">
                  <a:pos x="22403" y="4138"/>
                </a:cxn>
                <a:cxn ang="0">
                  <a:pos x="33514" y="630"/>
                </a:cxn>
                <a:cxn ang="0">
                  <a:pos x="31997" y="228"/>
                </a:cxn>
                <a:cxn ang="0">
                  <a:pos x="32604" y="5260"/>
                </a:cxn>
                <a:cxn ang="0">
                  <a:pos x="35780" y="5667"/>
                </a:cxn>
                <a:cxn ang="0">
                  <a:pos x="35303" y="5199"/>
                </a:cxn>
                <a:cxn ang="0">
                  <a:pos x="38171" y="630"/>
                </a:cxn>
                <a:cxn ang="0">
                  <a:pos x="36654" y="228"/>
                </a:cxn>
                <a:cxn ang="0">
                  <a:pos x="37263" y="5260"/>
                </a:cxn>
                <a:cxn ang="0">
                  <a:pos x="40438" y="5667"/>
                </a:cxn>
                <a:cxn ang="0">
                  <a:pos x="39964" y="5199"/>
                </a:cxn>
                <a:cxn ang="0">
                  <a:pos x="13736" y="2558"/>
                </a:cxn>
                <a:cxn ang="0">
                  <a:pos x="13111" y="228"/>
                </a:cxn>
                <a:cxn ang="0">
                  <a:pos x="11404" y="630"/>
                </a:cxn>
                <a:cxn ang="0">
                  <a:pos x="12453" y="5260"/>
                </a:cxn>
                <a:cxn ang="0">
                  <a:pos x="14574" y="5260"/>
                </a:cxn>
                <a:cxn ang="0">
                  <a:pos x="15489" y="630"/>
                </a:cxn>
                <a:cxn ang="0">
                  <a:pos x="14209" y="228"/>
                </a:cxn>
                <a:cxn ang="0">
                  <a:pos x="4078" y="1603"/>
                </a:cxn>
                <a:cxn ang="0">
                  <a:pos x="0" y="630"/>
                </a:cxn>
                <a:cxn ang="0">
                  <a:pos x="0" y="5260"/>
                </a:cxn>
                <a:cxn ang="0">
                  <a:pos x="4337" y="4224"/>
                </a:cxn>
                <a:cxn ang="0">
                  <a:pos x="2182" y="703"/>
                </a:cxn>
                <a:cxn ang="0">
                  <a:pos x="1516" y="2611"/>
                </a:cxn>
                <a:cxn ang="0">
                  <a:pos x="1516" y="5199"/>
                </a:cxn>
                <a:cxn ang="0">
                  <a:pos x="3406" y="4182"/>
                </a:cxn>
                <a:cxn ang="0">
                  <a:pos x="9385" y="630"/>
                </a:cxn>
                <a:cxn ang="0">
                  <a:pos x="5164" y="228"/>
                </a:cxn>
                <a:cxn ang="0">
                  <a:pos x="5937" y="903"/>
                </a:cxn>
                <a:cxn ang="0">
                  <a:pos x="5323" y="5667"/>
                </a:cxn>
                <a:cxn ang="0">
                  <a:pos x="6448" y="5261"/>
                </a:cxn>
                <a:cxn ang="0">
                  <a:pos x="9893" y="5757"/>
                </a:cxn>
                <a:cxn ang="0">
                  <a:pos x="10500" y="228"/>
                </a:cxn>
              </a:cxnLst>
              <a:rect l="0" t="0" r="r" b="b"/>
              <a:pathLst>
                <a:path w="52429" h="5821">
                  <a:moveTo>
                    <a:pt x="30202" y="5199"/>
                  </a:moveTo>
                  <a:lnTo>
                    <a:pt x="28318" y="5199"/>
                  </a:lnTo>
                  <a:lnTo>
                    <a:pt x="28318" y="3136"/>
                  </a:lnTo>
                  <a:lnTo>
                    <a:pt x="29740" y="3136"/>
                  </a:lnTo>
                  <a:lnTo>
                    <a:pt x="29740" y="3756"/>
                  </a:lnTo>
                  <a:lnTo>
                    <a:pt x="30217" y="3756"/>
                  </a:lnTo>
                  <a:lnTo>
                    <a:pt x="30217" y="2057"/>
                  </a:lnTo>
                  <a:lnTo>
                    <a:pt x="29740" y="2057"/>
                  </a:lnTo>
                  <a:lnTo>
                    <a:pt x="29740" y="2668"/>
                  </a:lnTo>
                  <a:lnTo>
                    <a:pt x="28318" y="2668"/>
                  </a:lnTo>
                  <a:lnTo>
                    <a:pt x="28318" y="703"/>
                  </a:lnTo>
                  <a:lnTo>
                    <a:pt x="30128" y="703"/>
                  </a:lnTo>
                  <a:lnTo>
                    <a:pt x="30128" y="1392"/>
                  </a:lnTo>
                  <a:lnTo>
                    <a:pt x="30597" y="1392"/>
                  </a:lnTo>
                  <a:lnTo>
                    <a:pt x="30597" y="0"/>
                  </a:lnTo>
                  <a:lnTo>
                    <a:pt x="30120" y="0"/>
                  </a:lnTo>
                  <a:lnTo>
                    <a:pt x="30120" y="228"/>
                  </a:lnTo>
                  <a:lnTo>
                    <a:pt x="26804" y="228"/>
                  </a:lnTo>
                  <a:lnTo>
                    <a:pt x="26804" y="630"/>
                  </a:lnTo>
                  <a:lnTo>
                    <a:pt x="27408" y="630"/>
                  </a:lnTo>
                  <a:lnTo>
                    <a:pt x="27408" y="5260"/>
                  </a:lnTo>
                  <a:lnTo>
                    <a:pt x="26804" y="5260"/>
                  </a:lnTo>
                  <a:lnTo>
                    <a:pt x="26804" y="5667"/>
                  </a:lnTo>
                  <a:lnTo>
                    <a:pt x="30678" y="5667"/>
                  </a:lnTo>
                  <a:lnTo>
                    <a:pt x="30678" y="4486"/>
                  </a:lnTo>
                  <a:lnTo>
                    <a:pt x="30202" y="4486"/>
                  </a:lnTo>
                  <a:lnTo>
                    <a:pt x="30202" y="5199"/>
                  </a:lnTo>
                  <a:close/>
                  <a:moveTo>
                    <a:pt x="50699" y="228"/>
                  </a:moveTo>
                  <a:lnTo>
                    <a:pt x="50699" y="630"/>
                  </a:lnTo>
                  <a:lnTo>
                    <a:pt x="51313" y="630"/>
                  </a:lnTo>
                  <a:lnTo>
                    <a:pt x="51313" y="4079"/>
                  </a:lnTo>
                  <a:lnTo>
                    <a:pt x="48500" y="228"/>
                  </a:lnTo>
                  <a:lnTo>
                    <a:pt x="47090" y="228"/>
                  </a:lnTo>
                  <a:lnTo>
                    <a:pt x="47090" y="630"/>
                  </a:lnTo>
                  <a:lnTo>
                    <a:pt x="47673" y="630"/>
                  </a:lnTo>
                  <a:lnTo>
                    <a:pt x="47867" y="903"/>
                  </a:lnTo>
                  <a:lnTo>
                    <a:pt x="47867" y="5260"/>
                  </a:lnTo>
                  <a:lnTo>
                    <a:pt x="47254" y="5260"/>
                  </a:lnTo>
                  <a:lnTo>
                    <a:pt x="47254" y="5667"/>
                  </a:lnTo>
                  <a:lnTo>
                    <a:pt x="48991" y="5667"/>
                  </a:lnTo>
                  <a:lnTo>
                    <a:pt x="48991" y="5260"/>
                  </a:lnTo>
                  <a:lnTo>
                    <a:pt x="48376" y="5260"/>
                  </a:lnTo>
                  <a:lnTo>
                    <a:pt x="48376" y="1596"/>
                  </a:lnTo>
                  <a:lnTo>
                    <a:pt x="51399" y="5757"/>
                  </a:lnTo>
                  <a:lnTo>
                    <a:pt x="51823" y="5757"/>
                  </a:lnTo>
                  <a:lnTo>
                    <a:pt x="51823" y="630"/>
                  </a:lnTo>
                  <a:lnTo>
                    <a:pt x="52429" y="630"/>
                  </a:lnTo>
                  <a:lnTo>
                    <a:pt x="52429" y="228"/>
                  </a:lnTo>
                  <a:lnTo>
                    <a:pt x="50699" y="228"/>
                  </a:lnTo>
                  <a:close/>
                  <a:moveTo>
                    <a:pt x="43694" y="130"/>
                  </a:moveTo>
                  <a:cubicBezTo>
                    <a:pt x="42201" y="130"/>
                    <a:pt x="40985" y="1397"/>
                    <a:pt x="40985" y="2955"/>
                  </a:cubicBezTo>
                  <a:cubicBezTo>
                    <a:pt x="40985" y="4508"/>
                    <a:pt x="42201" y="5771"/>
                    <a:pt x="43694" y="5771"/>
                  </a:cubicBezTo>
                  <a:cubicBezTo>
                    <a:pt x="45177" y="5771"/>
                    <a:pt x="46381" y="4504"/>
                    <a:pt x="46381" y="2947"/>
                  </a:cubicBezTo>
                  <a:cubicBezTo>
                    <a:pt x="46381" y="1393"/>
                    <a:pt x="45177" y="130"/>
                    <a:pt x="43694" y="130"/>
                  </a:cubicBezTo>
                  <a:close/>
                  <a:moveTo>
                    <a:pt x="43694" y="5245"/>
                  </a:moveTo>
                  <a:cubicBezTo>
                    <a:pt x="42686" y="5245"/>
                    <a:pt x="41982" y="4299"/>
                    <a:pt x="41982" y="2947"/>
                  </a:cubicBezTo>
                  <a:cubicBezTo>
                    <a:pt x="41982" y="1597"/>
                    <a:pt x="42692" y="656"/>
                    <a:pt x="43703" y="656"/>
                  </a:cubicBezTo>
                  <a:cubicBezTo>
                    <a:pt x="44692" y="656"/>
                    <a:pt x="45384" y="1597"/>
                    <a:pt x="45384" y="2947"/>
                  </a:cubicBezTo>
                  <a:cubicBezTo>
                    <a:pt x="45384" y="4299"/>
                    <a:pt x="44690" y="5245"/>
                    <a:pt x="43694" y="5245"/>
                  </a:cubicBezTo>
                  <a:close/>
                  <a:moveTo>
                    <a:pt x="22403" y="4138"/>
                  </a:moveTo>
                  <a:lnTo>
                    <a:pt x="20571" y="228"/>
                  </a:lnTo>
                  <a:lnTo>
                    <a:pt x="19053" y="228"/>
                  </a:lnTo>
                  <a:lnTo>
                    <a:pt x="19053" y="630"/>
                  </a:lnTo>
                  <a:lnTo>
                    <a:pt x="19666" y="630"/>
                  </a:lnTo>
                  <a:lnTo>
                    <a:pt x="19666" y="5260"/>
                  </a:lnTo>
                  <a:lnTo>
                    <a:pt x="19053" y="5260"/>
                  </a:lnTo>
                  <a:lnTo>
                    <a:pt x="19053" y="5667"/>
                  </a:lnTo>
                  <a:lnTo>
                    <a:pt x="20790" y="5667"/>
                  </a:lnTo>
                  <a:lnTo>
                    <a:pt x="20790" y="5260"/>
                  </a:lnTo>
                  <a:lnTo>
                    <a:pt x="20177" y="5260"/>
                  </a:lnTo>
                  <a:lnTo>
                    <a:pt x="20177" y="1488"/>
                  </a:lnTo>
                  <a:lnTo>
                    <a:pt x="22205" y="5821"/>
                  </a:lnTo>
                  <a:lnTo>
                    <a:pt x="24131" y="1583"/>
                  </a:lnTo>
                  <a:lnTo>
                    <a:pt x="24131" y="5260"/>
                  </a:lnTo>
                  <a:lnTo>
                    <a:pt x="23526" y="5260"/>
                  </a:lnTo>
                  <a:lnTo>
                    <a:pt x="23526" y="5667"/>
                  </a:lnTo>
                  <a:lnTo>
                    <a:pt x="25647" y="5667"/>
                  </a:lnTo>
                  <a:lnTo>
                    <a:pt x="25647" y="5260"/>
                  </a:lnTo>
                  <a:lnTo>
                    <a:pt x="25039" y="5260"/>
                  </a:lnTo>
                  <a:lnTo>
                    <a:pt x="25039" y="630"/>
                  </a:lnTo>
                  <a:lnTo>
                    <a:pt x="25647" y="630"/>
                  </a:lnTo>
                  <a:lnTo>
                    <a:pt x="25647" y="228"/>
                  </a:lnTo>
                  <a:lnTo>
                    <a:pt x="24205" y="228"/>
                  </a:lnTo>
                  <a:lnTo>
                    <a:pt x="22403" y="4138"/>
                  </a:lnTo>
                  <a:close/>
                  <a:moveTo>
                    <a:pt x="35303" y="5199"/>
                  </a:moveTo>
                  <a:lnTo>
                    <a:pt x="33514" y="5199"/>
                  </a:lnTo>
                  <a:lnTo>
                    <a:pt x="33514" y="630"/>
                  </a:lnTo>
                  <a:lnTo>
                    <a:pt x="34122" y="630"/>
                  </a:lnTo>
                  <a:lnTo>
                    <a:pt x="34122" y="228"/>
                  </a:lnTo>
                  <a:lnTo>
                    <a:pt x="31997" y="228"/>
                  </a:lnTo>
                  <a:lnTo>
                    <a:pt x="31997" y="630"/>
                  </a:lnTo>
                  <a:lnTo>
                    <a:pt x="32604" y="630"/>
                  </a:lnTo>
                  <a:lnTo>
                    <a:pt x="32604" y="5260"/>
                  </a:lnTo>
                  <a:lnTo>
                    <a:pt x="31997" y="5260"/>
                  </a:lnTo>
                  <a:lnTo>
                    <a:pt x="31997" y="5667"/>
                  </a:lnTo>
                  <a:lnTo>
                    <a:pt x="35780" y="5667"/>
                  </a:lnTo>
                  <a:lnTo>
                    <a:pt x="35780" y="4486"/>
                  </a:lnTo>
                  <a:lnTo>
                    <a:pt x="35303" y="4486"/>
                  </a:lnTo>
                  <a:lnTo>
                    <a:pt x="35303" y="5199"/>
                  </a:lnTo>
                  <a:close/>
                  <a:moveTo>
                    <a:pt x="39964" y="5199"/>
                  </a:moveTo>
                  <a:lnTo>
                    <a:pt x="38171" y="5199"/>
                  </a:lnTo>
                  <a:lnTo>
                    <a:pt x="38171" y="630"/>
                  </a:lnTo>
                  <a:lnTo>
                    <a:pt x="38776" y="630"/>
                  </a:lnTo>
                  <a:lnTo>
                    <a:pt x="38776" y="228"/>
                  </a:lnTo>
                  <a:lnTo>
                    <a:pt x="36654" y="228"/>
                  </a:lnTo>
                  <a:lnTo>
                    <a:pt x="36654" y="630"/>
                  </a:lnTo>
                  <a:lnTo>
                    <a:pt x="37263" y="630"/>
                  </a:lnTo>
                  <a:lnTo>
                    <a:pt x="37263" y="5260"/>
                  </a:lnTo>
                  <a:lnTo>
                    <a:pt x="36654" y="5260"/>
                  </a:lnTo>
                  <a:lnTo>
                    <a:pt x="36654" y="5667"/>
                  </a:lnTo>
                  <a:lnTo>
                    <a:pt x="40438" y="5667"/>
                  </a:lnTo>
                  <a:lnTo>
                    <a:pt x="40438" y="4486"/>
                  </a:lnTo>
                  <a:lnTo>
                    <a:pt x="39964" y="4486"/>
                  </a:lnTo>
                  <a:lnTo>
                    <a:pt x="39964" y="5199"/>
                  </a:lnTo>
                  <a:close/>
                  <a:moveTo>
                    <a:pt x="14209" y="630"/>
                  </a:moveTo>
                  <a:lnTo>
                    <a:pt x="14905" y="630"/>
                  </a:lnTo>
                  <a:lnTo>
                    <a:pt x="13736" y="2558"/>
                  </a:lnTo>
                  <a:lnTo>
                    <a:pt x="12480" y="630"/>
                  </a:lnTo>
                  <a:lnTo>
                    <a:pt x="13111" y="630"/>
                  </a:lnTo>
                  <a:lnTo>
                    <a:pt x="13111" y="228"/>
                  </a:lnTo>
                  <a:lnTo>
                    <a:pt x="10914" y="228"/>
                  </a:lnTo>
                  <a:lnTo>
                    <a:pt x="10914" y="630"/>
                  </a:lnTo>
                  <a:lnTo>
                    <a:pt x="11404" y="630"/>
                  </a:lnTo>
                  <a:lnTo>
                    <a:pt x="13059" y="3173"/>
                  </a:lnTo>
                  <a:lnTo>
                    <a:pt x="13059" y="5260"/>
                  </a:lnTo>
                  <a:lnTo>
                    <a:pt x="12453" y="5260"/>
                  </a:lnTo>
                  <a:lnTo>
                    <a:pt x="12453" y="5667"/>
                  </a:lnTo>
                  <a:lnTo>
                    <a:pt x="14574" y="5667"/>
                  </a:lnTo>
                  <a:lnTo>
                    <a:pt x="14574" y="5260"/>
                  </a:lnTo>
                  <a:lnTo>
                    <a:pt x="13960" y="5260"/>
                  </a:lnTo>
                  <a:lnTo>
                    <a:pt x="13960" y="3125"/>
                  </a:lnTo>
                  <a:lnTo>
                    <a:pt x="15489" y="630"/>
                  </a:lnTo>
                  <a:lnTo>
                    <a:pt x="15930" y="630"/>
                  </a:lnTo>
                  <a:lnTo>
                    <a:pt x="15930" y="228"/>
                  </a:lnTo>
                  <a:lnTo>
                    <a:pt x="14209" y="228"/>
                  </a:lnTo>
                  <a:lnTo>
                    <a:pt x="14209" y="630"/>
                  </a:lnTo>
                  <a:close/>
                  <a:moveTo>
                    <a:pt x="3080" y="2796"/>
                  </a:moveTo>
                  <a:cubicBezTo>
                    <a:pt x="3596" y="2648"/>
                    <a:pt x="4078" y="2246"/>
                    <a:pt x="4078" y="1603"/>
                  </a:cubicBezTo>
                  <a:cubicBezTo>
                    <a:pt x="4078" y="768"/>
                    <a:pt x="3458" y="228"/>
                    <a:pt x="2496" y="228"/>
                  </a:cubicBezTo>
                  <a:lnTo>
                    <a:pt x="0" y="228"/>
                  </a:lnTo>
                  <a:lnTo>
                    <a:pt x="0" y="630"/>
                  </a:lnTo>
                  <a:lnTo>
                    <a:pt x="605" y="630"/>
                  </a:lnTo>
                  <a:lnTo>
                    <a:pt x="605" y="5260"/>
                  </a:lnTo>
                  <a:lnTo>
                    <a:pt x="0" y="5260"/>
                  </a:lnTo>
                  <a:lnTo>
                    <a:pt x="0" y="5667"/>
                  </a:lnTo>
                  <a:lnTo>
                    <a:pt x="2639" y="5667"/>
                  </a:lnTo>
                  <a:cubicBezTo>
                    <a:pt x="3657" y="5667"/>
                    <a:pt x="4337" y="5087"/>
                    <a:pt x="4337" y="4224"/>
                  </a:cubicBezTo>
                  <a:cubicBezTo>
                    <a:pt x="4337" y="3370"/>
                    <a:pt x="3724" y="2936"/>
                    <a:pt x="3080" y="2796"/>
                  </a:cubicBezTo>
                  <a:close/>
                  <a:moveTo>
                    <a:pt x="1516" y="703"/>
                  </a:moveTo>
                  <a:lnTo>
                    <a:pt x="2182" y="703"/>
                  </a:lnTo>
                  <a:cubicBezTo>
                    <a:pt x="2536" y="703"/>
                    <a:pt x="3129" y="825"/>
                    <a:pt x="3129" y="1635"/>
                  </a:cubicBezTo>
                  <a:cubicBezTo>
                    <a:pt x="3129" y="2308"/>
                    <a:pt x="2631" y="2611"/>
                    <a:pt x="2138" y="2611"/>
                  </a:cubicBezTo>
                  <a:lnTo>
                    <a:pt x="1516" y="2611"/>
                  </a:lnTo>
                  <a:lnTo>
                    <a:pt x="1516" y="703"/>
                  </a:lnTo>
                  <a:close/>
                  <a:moveTo>
                    <a:pt x="2213" y="5199"/>
                  </a:moveTo>
                  <a:lnTo>
                    <a:pt x="1516" y="5199"/>
                  </a:lnTo>
                  <a:lnTo>
                    <a:pt x="1516" y="3081"/>
                  </a:lnTo>
                  <a:lnTo>
                    <a:pt x="2213" y="3081"/>
                  </a:lnTo>
                  <a:cubicBezTo>
                    <a:pt x="2937" y="3081"/>
                    <a:pt x="3406" y="3513"/>
                    <a:pt x="3406" y="4182"/>
                  </a:cubicBezTo>
                  <a:cubicBezTo>
                    <a:pt x="3406" y="4931"/>
                    <a:pt x="2764" y="5199"/>
                    <a:pt x="2213" y="5199"/>
                  </a:cubicBezTo>
                  <a:close/>
                  <a:moveTo>
                    <a:pt x="8768" y="630"/>
                  </a:moveTo>
                  <a:lnTo>
                    <a:pt x="9385" y="630"/>
                  </a:lnTo>
                  <a:lnTo>
                    <a:pt x="9385" y="4079"/>
                  </a:lnTo>
                  <a:lnTo>
                    <a:pt x="6569" y="228"/>
                  </a:lnTo>
                  <a:lnTo>
                    <a:pt x="5164" y="228"/>
                  </a:lnTo>
                  <a:lnTo>
                    <a:pt x="5164" y="630"/>
                  </a:lnTo>
                  <a:lnTo>
                    <a:pt x="5744" y="630"/>
                  </a:lnTo>
                  <a:lnTo>
                    <a:pt x="5937" y="903"/>
                  </a:lnTo>
                  <a:lnTo>
                    <a:pt x="5937" y="5261"/>
                  </a:lnTo>
                  <a:lnTo>
                    <a:pt x="5323" y="5261"/>
                  </a:lnTo>
                  <a:lnTo>
                    <a:pt x="5323" y="5667"/>
                  </a:lnTo>
                  <a:lnTo>
                    <a:pt x="7060" y="5667"/>
                  </a:lnTo>
                  <a:lnTo>
                    <a:pt x="7060" y="5261"/>
                  </a:lnTo>
                  <a:lnTo>
                    <a:pt x="6448" y="5261"/>
                  </a:lnTo>
                  <a:lnTo>
                    <a:pt x="6448" y="1596"/>
                  </a:lnTo>
                  <a:lnTo>
                    <a:pt x="9471" y="5757"/>
                  </a:lnTo>
                  <a:lnTo>
                    <a:pt x="9893" y="5757"/>
                  </a:lnTo>
                  <a:lnTo>
                    <a:pt x="9893" y="630"/>
                  </a:lnTo>
                  <a:lnTo>
                    <a:pt x="10500" y="630"/>
                  </a:lnTo>
                  <a:lnTo>
                    <a:pt x="10500" y="228"/>
                  </a:lnTo>
                  <a:lnTo>
                    <a:pt x="8768" y="228"/>
                  </a:lnTo>
                  <a:lnTo>
                    <a:pt x="8768" y="630"/>
                  </a:lnTo>
                  <a:close/>
                </a:path>
              </a:pathLst>
            </a:custGeom>
            <a:solidFill>
              <a:srgbClr val="4B4B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B4B4B"/>
                </a:solidFill>
              </a:endParaRPr>
            </a:p>
          </p:txBody>
        </p:sp>
        <p:sp>
          <p:nvSpPr>
            <p:cNvPr id="17" name="Freeform 8"/>
            <p:cNvSpPr>
              <a:spLocks/>
            </p:cNvSpPr>
            <p:nvPr userDrawn="1"/>
          </p:nvSpPr>
          <p:spPr bwMode="gray">
            <a:xfrm>
              <a:off x="482600" y="558801"/>
              <a:ext cx="333375" cy="169863"/>
            </a:xfrm>
            <a:custGeom>
              <a:avLst/>
              <a:gdLst/>
              <a:ahLst/>
              <a:cxnLst>
                <a:cxn ang="0">
                  <a:pos x="10208" y="2604"/>
                </a:cxn>
                <a:cxn ang="0">
                  <a:pos x="3549" y="0"/>
                </a:cxn>
                <a:cxn ang="0">
                  <a:pos x="0" y="2604"/>
                </a:cxn>
                <a:cxn ang="0">
                  <a:pos x="3549" y="5207"/>
                </a:cxn>
                <a:cxn ang="0">
                  <a:pos x="10208" y="2604"/>
                </a:cxn>
              </a:cxnLst>
              <a:rect l="0" t="0" r="r" b="b"/>
              <a:pathLst>
                <a:path w="10208" h="5207">
                  <a:moveTo>
                    <a:pt x="10208" y="2604"/>
                  </a:moveTo>
                  <a:lnTo>
                    <a:pt x="3549" y="0"/>
                  </a:lnTo>
                  <a:cubicBezTo>
                    <a:pt x="2119" y="783"/>
                    <a:pt x="948" y="1689"/>
                    <a:pt x="0" y="2604"/>
                  </a:cubicBezTo>
                  <a:cubicBezTo>
                    <a:pt x="948" y="3516"/>
                    <a:pt x="2119" y="4422"/>
                    <a:pt x="3549" y="5207"/>
                  </a:cubicBezTo>
                  <a:lnTo>
                    <a:pt x="10208" y="2604"/>
                  </a:lnTo>
                  <a:close/>
                </a:path>
              </a:pathLst>
            </a:custGeom>
            <a:solidFill>
              <a:srgbClr val="B28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B4B4B"/>
                </a:solidFill>
              </a:endParaRPr>
            </a:p>
          </p:txBody>
        </p:sp>
        <p:sp>
          <p:nvSpPr>
            <p:cNvPr id="19" name="Freeform 9"/>
            <p:cNvSpPr>
              <a:spLocks/>
            </p:cNvSpPr>
            <p:nvPr userDrawn="1"/>
          </p:nvSpPr>
          <p:spPr bwMode="gray">
            <a:xfrm>
              <a:off x="363538" y="466726"/>
              <a:ext cx="220663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18" y="4760"/>
                </a:cxn>
                <a:cxn ang="0">
                  <a:pos x="6750" y="2638"/>
                </a:cxn>
                <a:cxn ang="0">
                  <a:pos x="0" y="0"/>
                </a:cxn>
              </a:cxnLst>
              <a:rect l="0" t="0" r="r" b="b"/>
              <a:pathLst>
                <a:path w="6750" h="4760">
                  <a:moveTo>
                    <a:pt x="0" y="0"/>
                  </a:moveTo>
                  <a:cubicBezTo>
                    <a:pt x="0" y="0"/>
                    <a:pt x="705" y="2292"/>
                    <a:pt x="3018" y="4760"/>
                  </a:cubicBezTo>
                  <a:cubicBezTo>
                    <a:pt x="4044" y="3972"/>
                    <a:pt x="5281" y="3254"/>
                    <a:pt x="6750" y="2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A9A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B4B4B"/>
                </a:solidFill>
              </a:endParaRPr>
            </a:p>
          </p:txBody>
        </p:sp>
        <p:sp>
          <p:nvSpPr>
            <p:cNvPr id="20" name="Freeform 10"/>
            <p:cNvSpPr>
              <a:spLocks/>
            </p:cNvSpPr>
            <p:nvPr userDrawn="1"/>
          </p:nvSpPr>
          <p:spPr bwMode="gray">
            <a:xfrm>
              <a:off x="363538" y="665163"/>
              <a:ext cx="220663" cy="155575"/>
            </a:xfrm>
            <a:custGeom>
              <a:avLst/>
              <a:gdLst/>
              <a:ahLst/>
              <a:cxnLst>
                <a:cxn ang="0">
                  <a:pos x="0" y="4760"/>
                </a:cxn>
                <a:cxn ang="0">
                  <a:pos x="3018" y="0"/>
                </a:cxn>
                <a:cxn ang="0">
                  <a:pos x="6750" y="2122"/>
                </a:cxn>
                <a:cxn ang="0">
                  <a:pos x="0" y="4760"/>
                </a:cxn>
              </a:cxnLst>
              <a:rect l="0" t="0" r="r" b="b"/>
              <a:pathLst>
                <a:path w="6750" h="4760">
                  <a:moveTo>
                    <a:pt x="0" y="4760"/>
                  </a:moveTo>
                  <a:cubicBezTo>
                    <a:pt x="0" y="4760"/>
                    <a:pt x="705" y="2469"/>
                    <a:pt x="3018" y="0"/>
                  </a:cubicBezTo>
                  <a:cubicBezTo>
                    <a:pt x="4044" y="789"/>
                    <a:pt x="5281" y="1505"/>
                    <a:pt x="6750" y="2122"/>
                  </a:cubicBezTo>
                  <a:lnTo>
                    <a:pt x="0" y="4760"/>
                  </a:lnTo>
                  <a:close/>
                </a:path>
              </a:pathLst>
            </a:custGeom>
            <a:solidFill>
              <a:srgbClr val="A799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B4B4B"/>
                </a:solidFill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3810000"/>
            <a:ext cx="2104464" cy="228600"/>
          </a:xfrm>
        </p:spPr>
        <p:txBody>
          <a:bodyPr/>
          <a:lstStyle>
            <a:lvl1pPr marL="0" indent="0">
              <a:buNone/>
              <a:defRPr sz="1000">
                <a:solidFill>
                  <a:srgbClr val="A29060"/>
                </a:solidFill>
              </a:defRPr>
            </a:lvl1pPr>
          </a:lstStyle>
          <a:p>
            <a:pPr lvl="0"/>
            <a:r>
              <a:rPr lang="en-US" dirty="0" smtClean="0"/>
              <a:t>MODERATOR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" y="4038600"/>
            <a:ext cx="2104464" cy="228600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000000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4299764"/>
            <a:ext cx="2104464" cy="22860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528364"/>
            <a:ext cx="2104464" cy="22225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422712" y="4039099"/>
            <a:ext cx="2104464" cy="228600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000000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3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422712" y="4300263"/>
            <a:ext cx="2104464" cy="22860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422712" y="4528863"/>
            <a:ext cx="2104464" cy="22225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616824" y="4038600"/>
            <a:ext cx="2104464" cy="228600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000000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16824" y="4299764"/>
            <a:ext cx="2104464" cy="22860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616824" y="4528364"/>
            <a:ext cx="2104464" cy="22225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810936" y="4039099"/>
            <a:ext cx="2104464" cy="228600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000000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37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6810936" y="4300263"/>
            <a:ext cx="2104464" cy="22860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810936" y="4528863"/>
            <a:ext cx="2104464" cy="22225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0490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46346" y="6578600"/>
            <a:ext cx="407987" cy="158750"/>
          </a:xfrm>
          <a:prstGeom prst="rect">
            <a:avLst/>
          </a:prstGeom>
          <a:ln/>
        </p:spPr>
        <p:txBody>
          <a:bodyPr wrap="none" lIns="0" tIns="0" rIns="0" bIns="0" anchor="b" anchorCtr="0"/>
          <a:lstStyle>
            <a:lvl1pPr algn="r" eaLnBrk="0" hangingPunct="0">
              <a:defRPr sz="10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2FBFACF4-C470-4E7A-8361-5649AD573DB7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46185" y="3448049"/>
            <a:ext cx="5920154" cy="2286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46185" y="3444874"/>
            <a:ext cx="5920154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166339" y="104776"/>
            <a:ext cx="84406" cy="63674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6185" y="790575"/>
            <a:ext cx="5920154" cy="914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250746" y="790575"/>
            <a:ext cx="2655863" cy="914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61779" y="104776"/>
            <a:ext cx="84406" cy="63674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46185" y="6243638"/>
            <a:ext cx="5920154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1" name="Table Placeholder 10"/>
          <p:cNvSpPr>
            <a:spLocks noGrp="1"/>
          </p:cNvSpPr>
          <p:nvPr>
            <p:ph type="tbl" sz="quarter" idx="19"/>
          </p:nvPr>
        </p:nvSpPr>
        <p:spPr>
          <a:xfrm>
            <a:off x="246185" y="882015"/>
            <a:ext cx="5920154" cy="2562859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33" name="Table Placeholder 32"/>
          <p:cNvSpPr>
            <a:spLocks noGrp="1"/>
          </p:cNvSpPr>
          <p:nvPr>
            <p:ph type="tbl" sz="quarter" idx="20"/>
          </p:nvPr>
        </p:nvSpPr>
        <p:spPr>
          <a:xfrm>
            <a:off x="246185" y="3673474"/>
            <a:ext cx="5920154" cy="25701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24" hasCustomPrompt="1"/>
          </p:nvPr>
        </p:nvSpPr>
        <p:spPr>
          <a:xfrm>
            <a:off x="246185" y="3444878"/>
            <a:ext cx="5920154" cy="228599"/>
          </a:xfrm>
        </p:spPr>
        <p:txBody>
          <a:bodyPr/>
          <a:lstStyle>
            <a:lvl1pPr marL="0" indent="0">
              <a:buNone/>
              <a:defRPr sz="8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Text</a:t>
            </a:r>
            <a:endParaRPr lang="en-US" dirty="0"/>
          </a:p>
        </p:txBody>
      </p:sp>
      <p:sp>
        <p:nvSpPr>
          <p:cNvPr id="20" name="Table Placeholder 38"/>
          <p:cNvSpPr>
            <a:spLocks noGrp="1"/>
          </p:cNvSpPr>
          <p:nvPr>
            <p:ph type="tbl" sz="quarter" idx="27"/>
          </p:nvPr>
        </p:nvSpPr>
        <p:spPr>
          <a:xfrm>
            <a:off x="6250746" y="1284797"/>
            <a:ext cx="2655863" cy="10972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21" name="Table Placeholder 38"/>
          <p:cNvSpPr>
            <a:spLocks noGrp="1"/>
          </p:cNvSpPr>
          <p:nvPr>
            <p:ph type="tbl" sz="quarter" idx="28"/>
          </p:nvPr>
        </p:nvSpPr>
        <p:spPr>
          <a:xfrm>
            <a:off x="6250746" y="2448836"/>
            <a:ext cx="2655863" cy="1371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22" name="Table Placeholder 38"/>
          <p:cNvSpPr>
            <a:spLocks noGrp="1"/>
          </p:cNvSpPr>
          <p:nvPr>
            <p:ph type="tbl" sz="quarter" idx="29"/>
          </p:nvPr>
        </p:nvSpPr>
        <p:spPr>
          <a:xfrm>
            <a:off x="6250745" y="3878265"/>
            <a:ext cx="2655863" cy="11887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23" name="Table Placeholder 38"/>
          <p:cNvSpPr>
            <a:spLocks noGrp="1"/>
          </p:cNvSpPr>
          <p:nvPr>
            <p:ph type="tbl" sz="quarter" idx="30"/>
          </p:nvPr>
        </p:nvSpPr>
        <p:spPr>
          <a:xfrm>
            <a:off x="6250746" y="5100640"/>
            <a:ext cx="2655863" cy="13073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6249989" y="882650"/>
            <a:ext cx="2655887" cy="3873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32" hasCustomPrompt="1"/>
          </p:nvPr>
        </p:nvSpPr>
        <p:spPr>
          <a:xfrm>
            <a:off x="246185" y="6243642"/>
            <a:ext cx="5920154" cy="228599"/>
          </a:xfrm>
          <a:solidFill>
            <a:schemeClr val="accent2"/>
          </a:solidFill>
        </p:spPr>
        <p:txBody>
          <a:bodyPr/>
          <a:lstStyle>
            <a:lvl1pPr marL="0" indent="0">
              <a:buNone/>
              <a:defRPr sz="8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Text</a:t>
            </a:r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50746" y="104776"/>
            <a:ext cx="2655277" cy="457200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 b="0" i="0" cap="none" baseline="0">
                <a:solidFill>
                  <a:schemeClr val="accent1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 smtClean="0"/>
              <a:t>Organization Name</a:t>
            </a:r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6804024" y="561975"/>
            <a:ext cx="2102584" cy="228600"/>
          </a:xfr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en-US" dirty="0" smtClean="0"/>
              <a:t>&lt;NAME&gt;</a:t>
            </a:r>
            <a:endParaRPr lang="en-US" dirty="0"/>
          </a:p>
        </p:txBody>
      </p:sp>
      <p:sp>
        <p:nvSpPr>
          <p:cNvPr id="37" name="Title 1"/>
          <p:cNvSpPr>
            <a:spLocks noGrp="1"/>
          </p:cNvSpPr>
          <p:nvPr>
            <p:ph type="title" hasCustomPrompt="1"/>
          </p:nvPr>
        </p:nvSpPr>
        <p:spPr>
          <a:xfrm>
            <a:off x="161780" y="130175"/>
            <a:ext cx="6088969" cy="6604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6933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ntent 2 Chart_or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46185" y="990601"/>
            <a:ext cx="5920154" cy="525303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aseline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buClrTx/>
              <a:defRPr sz="1400"/>
            </a:lvl2pPr>
            <a:lvl3pPr>
              <a:lnSpc>
                <a:spcPct val="100000"/>
              </a:lnSpc>
              <a:buClrTx/>
              <a:defRPr sz="1200"/>
            </a:lvl3pPr>
            <a:lvl4pPr>
              <a:lnSpc>
                <a:spcPct val="100000"/>
              </a:lnSpc>
              <a:buClrTx/>
              <a:defRPr sz="1200"/>
            </a:lvl4pPr>
            <a:lvl5pPr>
              <a:lnSpc>
                <a:spcPct val="100000"/>
              </a:lnSpc>
              <a:buClrTx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38254" y="6578600"/>
            <a:ext cx="407987" cy="158750"/>
          </a:xfrm>
          <a:prstGeom prst="rect">
            <a:avLst/>
          </a:prstGeom>
          <a:ln/>
        </p:spPr>
        <p:txBody>
          <a:bodyPr wrap="none" lIns="0" tIns="0" rIns="0" bIns="0" anchor="b" anchorCtr="0"/>
          <a:lstStyle>
            <a:lvl1pPr algn="r" eaLnBrk="0" hangingPunct="0">
              <a:defRPr sz="10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2FBFACF4-C470-4E7A-8361-5649AD573DB7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166339" y="104776"/>
            <a:ext cx="84406" cy="63674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250746" y="790575"/>
            <a:ext cx="2655863" cy="914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61779" y="104776"/>
            <a:ext cx="84406" cy="63674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46185" y="6243638"/>
            <a:ext cx="5920154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 Placeholder 33"/>
          <p:cNvSpPr>
            <a:spLocks noGrp="1"/>
          </p:cNvSpPr>
          <p:nvPr>
            <p:ph type="body" sz="quarter" idx="25" hasCustomPrompt="1"/>
          </p:nvPr>
        </p:nvSpPr>
        <p:spPr>
          <a:xfrm>
            <a:off x="246185" y="6243638"/>
            <a:ext cx="5920154" cy="228600"/>
          </a:xfrm>
        </p:spPr>
        <p:txBody>
          <a:bodyPr/>
          <a:lstStyle>
            <a:lvl1pPr>
              <a:defRPr sz="800" cap="none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Insert Text</a:t>
            </a:r>
            <a:endParaRPr lang="en-US" dirty="0"/>
          </a:p>
        </p:txBody>
      </p:sp>
      <p:sp>
        <p:nvSpPr>
          <p:cNvPr id="26" name="Table Placeholder 38"/>
          <p:cNvSpPr>
            <a:spLocks noGrp="1"/>
          </p:cNvSpPr>
          <p:nvPr>
            <p:ph type="tbl" sz="quarter" idx="27"/>
          </p:nvPr>
        </p:nvSpPr>
        <p:spPr>
          <a:xfrm>
            <a:off x="6250746" y="1284797"/>
            <a:ext cx="2655863" cy="10972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27" name="Table Placeholder 38"/>
          <p:cNvSpPr>
            <a:spLocks noGrp="1"/>
          </p:cNvSpPr>
          <p:nvPr>
            <p:ph type="tbl" sz="quarter" idx="28"/>
          </p:nvPr>
        </p:nvSpPr>
        <p:spPr>
          <a:xfrm>
            <a:off x="6250746" y="2448836"/>
            <a:ext cx="2655863" cy="1371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28" name="Table Placeholder 38"/>
          <p:cNvSpPr>
            <a:spLocks noGrp="1"/>
          </p:cNvSpPr>
          <p:nvPr>
            <p:ph type="tbl" sz="quarter" idx="29"/>
          </p:nvPr>
        </p:nvSpPr>
        <p:spPr>
          <a:xfrm>
            <a:off x="6250745" y="3878265"/>
            <a:ext cx="2655863" cy="11887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29" name="Table Placeholder 38"/>
          <p:cNvSpPr>
            <a:spLocks noGrp="1"/>
          </p:cNvSpPr>
          <p:nvPr>
            <p:ph type="tbl" sz="quarter" idx="30"/>
          </p:nvPr>
        </p:nvSpPr>
        <p:spPr>
          <a:xfrm>
            <a:off x="6250746" y="5100640"/>
            <a:ext cx="2655863" cy="13073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6249989" y="882650"/>
            <a:ext cx="2655887" cy="3873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50746" y="104776"/>
            <a:ext cx="2655277" cy="457200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 b="0" i="0" cap="none" baseline="0">
                <a:solidFill>
                  <a:schemeClr val="accent1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 smtClean="0"/>
              <a:t>Organization Name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6804024" y="561975"/>
            <a:ext cx="2102584" cy="228600"/>
          </a:xfr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en-US" dirty="0" smtClean="0"/>
              <a:t>&lt;NAME&gt;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61780" y="130177"/>
            <a:ext cx="6088969" cy="47942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33" hasCustomPrompt="1"/>
          </p:nvPr>
        </p:nvSpPr>
        <p:spPr>
          <a:xfrm>
            <a:off x="246063" y="609601"/>
            <a:ext cx="5920276" cy="272415"/>
          </a:xfrm>
        </p:spPr>
        <p:txBody>
          <a:bodyPr>
            <a:noAutofit/>
          </a:bodyPr>
          <a:lstStyle>
            <a:lvl1pPr marL="0" indent="0" algn="l">
              <a:buNone/>
              <a:defRPr sz="1600" b="0" cap="none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9770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idx="1" hasCustomPrompt="1"/>
          </p:nvPr>
        </p:nvSpPr>
        <p:spPr>
          <a:xfrm>
            <a:off x="246185" y="990601"/>
            <a:ext cx="8651631" cy="5371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 b="0" baseline="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200" b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30163" y="6578600"/>
            <a:ext cx="407987" cy="158750"/>
          </a:xfrm>
          <a:prstGeom prst="rect">
            <a:avLst/>
          </a:prstGeom>
          <a:ln/>
        </p:spPr>
        <p:txBody>
          <a:bodyPr wrap="none" lIns="0" tIns="0" rIns="0" bIns="0" anchor="b" anchorCtr="0"/>
          <a:lstStyle>
            <a:lvl1pPr algn="r" eaLnBrk="0" hangingPunct="0">
              <a:defRPr sz="10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2FBFACF4-C470-4E7A-8361-5649AD573DB7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66339" y="104776"/>
            <a:ext cx="84406" cy="63674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250746" y="790575"/>
            <a:ext cx="2655863" cy="914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1779" y="104776"/>
            <a:ext cx="84406" cy="63674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46185" y="6243638"/>
            <a:ext cx="5920154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6250746" y="565727"/>
            <a:ext cx="2655273" cy="228600"/>
          </a:xfrm>
        </p:spPr>
        <p:txBody>
          <a:bodyPr anchor="ctr">
            <a:normAutofit/>
          </a:bodyPr>
          <a:lstStyle>
            <a:lvl1pPr marL="0" indent="0" algn="r">
              <a:buNone/>
              <a:defRPr sz="900" cap="none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 CIO Division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33" hasCustomPrompt="1"/>
          </p:nvPr>
        </p:nvSpPr>
        <p:spPr>
          <a:xfrm>
            <a:off x="246063" y="618658"/>
            <a:ext cx="5920276" cy="270803"/>
          </a:xfrm>
        </p:spPr>
        <p:txBody>
          <a:bodyPr>
            <a:noAutofit/>
          </a:bodyPr>
          <a:lstStyle>
            <a:lvl1pPr marL="0" indent="0" algn="l">
              <a:buNone/>
              <a:defRPr sz="1600" b="0" cap="none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50746" y="104776"/>
            <a:ext cx="2655277" cy="457200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 b="0" i="0" cap="none" baseline="0">
                <a:solidFill>
                  <a:schemeClr val="accent1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 smtClean="0"/>
              <a:t>Organization Name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61780" y="130177"/>
            <a:ext cx="6088969" cy="47942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7143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idx="1"/>
          </p:nvPr>
        </p:nvSpPr>
        <p:spPr>
          <a:xfrm>
            <a:off x="280438" y="1286256"/>
            <a:ext cx="8601647" cy="4839907"/>
          </a:xfrm>
          <a:prstGeom prst="rect">
            <a:avLst/>
          </a:prstGeom>
        </p:spPr>
        <p:txBody>
          <a:bodyPr/>
          <a:lstStyle>
            <a:lvl1pPr>
              <a:defRPr b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81015" y="6578600"/>
            <a:ext cx="407987" cy="158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D23CACF-D47B-428C-9F3C-3622C0CC52DA}" type="slidenum">
              <a:rPr lang="en-US">
                <a:solidFill>
                  <a:srgbClr val="616265"/>
                </a:solidFill>
              </a:rPr>
              <a:pPr>
                <a:defRPr/>
              </a:pPr>
              <a:t>‹#›</a:t>
            </a:fld>
            <a:endParaRPr lang="he-IL" dirty="0">
              <a:solidFill>
                <a:srgbClr val="6162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050019"/>
      </p:ext>
    </p:extLst>
  </p:cSld>
  <p:clrMapOvr>
    <a:masterClrMapping/>
  </p:clrMapOvr>
  <p:transition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4 Chart 4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246185" y="3444874"/>
            <a:ext cx="5920154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780" y="130175"/>
            <a:ext cx="6088969" cy="6604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81014" y="6578600"/>
            <a:ext cx="407987" cy="158750"/>
          </a:xfrm>
          <a:prstGeom prst="rect">
            <a:avLst/>
          </a:prstGeom>
          <a:ln/>
        </p:spPr>
        <p:txBody>
          <a:bodyPr wrap="none" lIns="0" tIns="0" rIns="0" bIns="0" anchor="b" anchorCtr="0"/>
          <a:lstStyle>
            <a:lvl1pPr algn="l" eaLnBrk="0" hangingPunct="0">
              <a:defRPr sz="10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A8C38C3-9DE5-46BD-AC16-BED78B363FC4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he-IL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6166339" y="104776"/>
            <a:ext cx="84406" cy="63674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246185" y="790575"/>
            <a:ext cx="5920154" cy="914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6250749" y="790575"/>
            <a:ext cx="2655863" cy="914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161779" y="104776"/>
            <a:ext cx="84406" cy="63674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246185" y="6243638"/>
            <a:ext cx="5920154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29" name="Chart Placeholder 28"/>
          <p:cNvSpPr>
            <a:spLocks noGrp="1"/>
          </p:cNvSpPr>
          <p:nvPr>
            <p:ph type="chart" sz="quarter" idx="19"/>
          </p:nvPr>
        </p:nvSpPr>
        <p:spPr>
          <a:xfrm>
            <a:off x="246186" y="882015"/>
            <a:ext cx="2960077" cy="256285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0" name="Chart Placeholder 28"/>
          <p:cNvSpPr>
            <a:spLocks noGrp="1"/>
          </p:cNvSpPr>
          <p:nvPr>
            <p:ph type="chart" sz="quarter" idx="20"/>
          </p:nvPr>
        </p:nvSpPr>
        <p:spPr>
          <a:xfrm>
            <a:off x="3206261" y="882015"/>
            <a:ext cx="2960077" cy="256285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1" name="Chart Placeholder 28"/>
          <p:cNvSpPr>
            <a:spLocks noGrp="1"/>
          </p:cNvSpPr>
          <p:nvPr>
            <p:ph type="chart" sz="quarter" idx="21"/>
          </p:nvPr>
        </p:nvSpPr>
        <p:spPr>
          <a:xfrm>
            <a:off x="3206261" y="3673474"/>
            <a:ext cx="2960077" cy="2570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2" name="Chart Placeholder 28"/>
          <p:cNvSpPr>
            <a:spLocks noGrp="1"/>
          </p:cNvSpPr>
          <p:nvPr>
            <p:ph type="chart" sz="quarter" idx="22"/>
          </p:nvPr>
        </p:nvSpPr>
        <p:spPr>
          <a:xfrm>
            <a:off x="246186" y="3673474"/>
            <a:ext cx="2960077" cy="2570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3" hasCustomPrompt="1"/>
          </p:nvPr>
        </p:nvSpPr>
        <p:spPr>
          <a:xfrm>
            <a:off x="246186" y="3444875"/>
            <a:ext cx="2960077" cy="228600"/>
          </a:xfrm>
          <a:solidFill>
            <a:schemeClr val="accent2"/>
          </a:solidFill>
        </p:spPr>
        <p:txBody>
          <a:bodyPr>
            <a:normAutofit/>
          </a:bodyPr>
          <a:lstStyle>
            <a:lvl1pPr>
              <a:defRPr sz="7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Text</a:t>
            </a:r>
            <a:endParaRPr lang="en-US" dirty="0"/>
          </a:p>
        </p:txBody>
      </p:sp>
      <p:sp>
        <p:nvSpPr>
          <p:cNvPr id="35" name="Text Placeholder 33"/>
          <p:cNvSpPr>
            <a:spLocks noGrp="1"/>
          </p:cNvSpPr>
          <p:nvPr>
            <p:ph type="body" sz="quarter" idx="24" hasCustomPrompt="1"/>
          </p:nvPr>
        </p:nvSpPr>
        <p:spPr>
          <a:xfrm>
            <a:off x="3206261" y="3444874"/>
            <a:ext cx="2960077" cy="228600"/>
          </a:xfrm>
          <a:solidFill>
            <a:schemeClr val="accent2"/>
          </a:solidFill>
        </p:spPr>
        <p:txBody>
          <a:bodyPr>
            <a:normAutofit/>
          </a:bodyPr>
          <a:lstStyle>
            <a:lvl1pPr>
              <a:defRPr sz="7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Text</a:t>
            </a:r>
            <a:endParaRPr lang="en-US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25" hasCustomPrompt="1"/>
          </p:nvPr>
        </p:nvSpPr>
        <p:spPr>
          <a:xfrm>
            <a:off x="3206261" y="6243638"/>
            <a:ext cx="2960077" cy="228600"/>
          </a:xfrm>
          <a:solidFill>
            <a:schemeClr val="accent2"/>
          </a:solidFill>
        </p:spPr>
        <p:txBody>
          <a:bodyPr>
            <a:normAutofit/>
          </a:bodyPr>
          <a:lstStyle>
            <a:lvl1pPr>
              <a:defRPr sz="7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Text</a:t>
            </a:r>
            <a:endParaRPr lang="en-US" dirty="0"/>
          </a:p>
        </p:txBody>
      </p:sp>
      <p:sp>
        <p:nvSpPr>
          <p:cNvPr id="37" name="Text Placeholder 33"/>
          <p:cNvSpPr>
            <a:spLocks noGrp="1"/>
          </p:cNvSpPr>
          <p:nvPr>
            <p:ph type="body" sz="quarter" idx="26" hasCustomPrompt="1"/>
          </p:nvPr>
        </p:nvSpPr>
        <p:spPr>
          <a:xfrm>
            <a:off x="246186" y="6243646"/>
            <a:ext cx="2960077" cy="228601"/>
          </a:xfrm>
          <a:solidFill>
            <a:schemeClr val="accent2"/>
          </a:solidFill>
        </p:spPr>
        <p:txBody>
          <a:bodyPr>
            <a:normAutofit/>
          </a:bodyPr>
          <a:lstStyle>
            <a:lvl1pPr>
              <a:defRPr sz="7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Text</a:t>
            </a:r>
            <a:endParaRPr lang="en-US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50746" y="104776"/>
            <a:ext cx="2655277" cy="457200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 b="0" i="0" cap="none" baseline="0">
                <a:solidFill>
                  <a:schemeClr val="accent1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 smtClean="0"/>
              <a:t>Organization Name</a:t>
            </a:r>
            <a:endParaRPr lang="en-US" dirty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6804024" y="561975"/>
            <a:ext cx="2102584" cy="228600"/>
          </a:xfr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en-US" dirty="0" smtClean="0"/>
              <a:t>&lt;NAME&gt;</a:t>
            </a:r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33" hasCustomPrompt="1"/>
          </p:nvPr>
        </p:nvSpPr>
        <p:spPr>
          <a:xfrm>
            <a:off x="5126806" y="6542130"/>
            <a:ext cx="2589088" cy="282539"/>
          </a:xfrm>
        </p:spPr>
        <p:txBody>
          <a:bodyPr>
            <a:noAutofit/>
          </a:bodyPr>
          <a:lstStyle>
            <a:lvl1pPr>
              <a:defRPr sz="1100" b="0"/>
            </a:lvl1pPr>
          </a:lstStyle>
          <a:p>
            <a:r>
              <a:rPr lang="en-US" dirty="0" smtClean="0"/>
              <a:t>Paste IT-CMF Critical Capability Here</a:t>
            </a:r>
            <a:endParaRPr lang="en-US" dirty="0"/>
          </a:p>
        </p:txBody>
      </p:sp>
      <p:sp>
        <p:nvSpPr>
          <p:cNvPr id="26" name="Table Placeholder 34"/>
          <p:cNvSpPr>
            <a:spLocks noGrp="1"/>
          </p:cNvSpPr>
          <p:nvPr>
            <p:ph type="tbl" sz="quarter" idx="34"/>
          </p:nvPr>
        </p:nvSpPr>
        <p:spPr>
          <a:xfrm>
            <a:off x="6250749" y="882015"/>
            <a:ext cx="2655863" cy="17830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Table Placeholder 34"/>
          <p:cNvSpPr>
            <a:spLocks noGrp="1"/>
          </p:cNvSpPr>
          <p:nvPr>
            <p:ph type="tbl" sz="quarter" idx="35"/>
          </p:nvPr>
        </p:nvSpPr>
        <p:spPr>
          <a:xfrm>
            <a:off x="6250749" y="2785587"/>
            <a:ext cx="2655863" cy="17830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4" name="Table Placeholder 34"/>
          <p:cNvSpPr>
            <a:spLocks noGrp="1"/>
          </p:cNvSpPr>
          <p:nvPr>
            <p:ph type="tbl" sz="quarter" idx="36"/>
          </p:nvPr>
        </p:nvSpPr>
        <p:spPr>
          <a:xfrm>
            <a:off x="6250749" y="4689158"/>
            <a:ext cx="2655863" cy="17830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646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Header Slide Alterna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407133" y="2207031"/>
            <a:ext cx="6328719" cy="397446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Use this slide for an Agenda or Contents Slide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auto">
          <a:xfrm>
            <a:off x="407133" y="1155470"/>
            <a:ext cx="6559546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Divider 1 Title Goes Here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497963" y="6574198"/>
            <a:ext cx="1378323" cy="201845"/>
            <a:chOff x="7546030" y="6858000"/>
            <a:chExt cx="1378323" cy="201845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498"/>
            <a:stretch/>
          </p:blipFill>
          <p:spPr>
            <a:xfrm>
              <a:off x="7772400" y="6895042"/>
              <a:ext cx="1151953" cy="12776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2642" r="71681" b="39364"/>
            <a:stretch/>
          </p:blipFill>
          <p:spPr>
            <a:xfrm>
              <a:off x="7546030" y="6858000"/>
              <a:ext cx="228600" cy="201845"/>
            </a:xfrm>
            <a:prstGeom prst="rect">
              <a:avLst/>
            </a:prstGeom>
          </p:spPr>
        </p:pic>
      </p:grpSp>
      <p:sp>
        <p:nvSpPr>
          <p:cNvPr id="10" name="Rectangle 50"/>
          <p:cNvSpPr>
            <a:spLocks noChangeArrowheads="1"/>
          </p:cNvSpPr>
          <p:nvPr userDrawn="1"/>
        </p:nvSpPr>
        <p:spPr bwMode="auto">
          <a:xfrm>
            <a:off x="683568" y="6572540"/>
            <a:ext cx="635878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000000"/>
                </a:solidFill>
              </a:rPr>
              <a:t>Information Classification: Confidential</a:t>
            </a:r>
            <a:endParaRPr lang="en-GB" sz="800" i="1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226373" y="6506526"/>
            <a:ext cx="411587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mtClean="0">
                <a:solidFill>
                  <a:srgbClr val="000000"/>
                </a:solidFill>
              </a:rPr>
              <a:pPr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8" name="Picture 17" descr="bnym_oneline_rgb_pos.ep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608273"/>
            <a:ext cx="1332486" cy="14805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>
            <a:solidFill>
              <a:srgbClr val="A29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01603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457200" y="2171444"/>
            <a:ext cx="6924876" cy="397446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Subtext goes here Arial 20pt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auto">
          <a:xfrm>
            <a:off x="227013" y="1143000"/>
            <a:ext cx="738525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Optional Divider 2 Title Goes Here</a:t>
            </a:r>
            <a:endParaRPr lang="en-US" dirty="0"/>
          </a:p>
        </p:txBody>
      </p:sp>
      <p:sp>
        <p:nvSpPr>
          <p:cNvPr id="12" name="Rectangle 50"/>
          <p:cNvSpPr>
            <a:spLocks noChangeArrowheads="1"/>
          </p:cNvSpPr>
          <p:nvPr userDrawn="1"/>
        </p:nvSpPr>
        <p:spPr bwMode="auto">
          <a:xfrm>
            <a:off x="683568" y="6572540"/>
            <a:ext cx="635878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000000"/>
                </a:solidFill>
              </a:rPr>
              <a:t>Information Classification: Confidential</a:t>
            </a:r>
            <a:endParaRPr lang="en-GB" sz="800" i="1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226373" y="6506526"/>
            <a:ext cx="411587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mtClean="0">
                <a:solidFill>
                  <a:srgbClr val="000000"/>
                </a:solidFill>
              </a:rPr>
              <a:pPr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" name="Picture 13" descr="bnym_oneline_rgb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608273"/>
            <a:ext cx="1332486" cy="14805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>
            <a:solidFill>
              <a:srgbClr val="A29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36761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320963" y="2229197"/>
            <a:ext cx="7312973" cy="397446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Subtext goes here Arial 20pt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auto">
          <a:xfrm>
            <a:off x="320963" y="1177636"/>
            <a:ext cx="7543800" cy="457200"/>
          </a:xfrm>
        </p:spPr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Optional Divider 3 Title Goes Here</a:t>
            </a:r>
            <a:endParaRPr lang="en-US" dirty="0"/>
          </a:p>
        </p:txBody>
      </p:sp>
      <p:sp>
        <p:nvSpPr>
          <p:cNvPr id="12" name="Rectangle 50"/>
          <p:cNvSpPr>
            <a:spLocks noChangeArrowheads="1"/>
          </p:cNvSpPr>
          <p:nvPr userDrawn="1"/>
        </p:nvSpPr>
        <p:spPr bwMode="auto">
          <a:xfrm>
            <a:off x="683568" y="6572540"/>
            <a:ext cx="635878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000000"/>
                </a:solidFill>
              </a:rPr>
              <a:t>Information Classification: Confidential</a:t>
            </a:r>
            <a:endParaRPr lang="en-GB" sz="800" i="1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226373" y="6506526"/>
            <a:ext cx="411587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mtClean="0">
                <a:solidFill>
                  <a:srgbClr val="000000"/>
                </a:solidFill>
              </a:rPr>
              <a:pPr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6" name="Picture 15" descr="bnym_oneline_rgb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608273"/>
            <a:ext cx="1332486" cy="148054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>
            <a:solidFill>
              <a:srgbClr val="A29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5410200" y="131802"/>
            <a:ext cx="350520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&lt;Service Name&gt;</a:t>
            </a:r>
            <a:endParaRPr lang="en-US" sz="1600" dirty="0">
              <a:solidFill>
                <a:srgbClr val="000000"/>
              </a:solidFill>
            </a:endParaRP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&lt;Name&gt; – </a:t>
            </a:r>
            <a:r>
              <a:rPr lang="en-US" sz="1100" dirty="0">
                <a:solidFill>
                  <a:srgbClr val="000000"/>
                </a:solidFill>
              </a:rPr>
              <a:t>Service </a:t>
            </a:r>
            <a:r>
              <a:rPr lang="en-US" sz="1100" dirty="0" smtClean="0">
                <a:solidFill>
                  <a:srgbClr val="000000"/>
                </a:solidFill>
              </a:rPr>
              <a:t>Leader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&lt;LOB&gt;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&lt;Service</a:t>
            </a:r>
            <a:r>
              <a:rPr lang="en-US" sz="1100" baseline="0" dirty="0" smtClean="0">
                <a:solidFill>
                  <a:srgbClr val="000000"/>
                </a:solidFill>
              </a:rPr>
              <a:t> Tier&gt;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34164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Header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682471" y="1141043"/>
            <a:ext cx="7772560" cy="457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 bwMode="auto">
          <a:xfrm>
            <a:off x="683568" y="1904999"/>
            <a:ext cx="7772560" cy="4264025"/>
          </a:xfrm>
        </p:spPr>
        <p:txBody>
          <a:bodyPr/>
          <a:lstStyle>
            <a:lvl1pPr>
              <a:lnSpc>
                <a:spcPct val="100000"/>
              </a:lnSpc>
              <a:defRPr sz="1800"/>
            </a:lvl1pPr>
            <a:lvl2pPr marL="396875" indent="-160338">
              <a:lnSpc>
                <a:spcPct val="100000"/>
              </a:lnSpc>
              <a:buFont typeface="Arial" panose="020B0604020202020204" pitchFamily="34" charset="0"/>
              <a:buChar char="–"/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5" name="Rectangle 50"/>
          <p:cNvSpPr>
            <a:spLocks noChangeArrowheads="1"/>
          </p:cNvSpPr>
          <p:nvPr userDrawn="1"/>
        </p:nvSpPr>
        <p:spPr bwMode="auto">
          <a:xfrm>
            <a:off x="683568" y="6572540"/>
            <a:ext cx="635878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000000"/>
                </a:solidFill>
              </a:rPr>
              <a:t>Information Classification: Confidential</a:t>
            </a:r>
            <a:endParaRPr lang="en-GB" sz="800" i="1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226373" y="6506526"/>
            <a:ext cx="411587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mtClean="0">
                <a:solidFill>
                  <a:srgbClr val="000000"/>
                </a:solidFill>
              </a:rPr>
              <a:pPr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7" name="Picture 16" descr="bnym_oneline_rgb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608273"/>
            <a:ext cx="1332486" cy="148054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>
            <a:solidFill>
              <a:srgbClr val="A29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5410200" y="131802"/>
            <a:ext cx="350520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&lt;Service Name&gt;</a:t>
            </a:r>
            <a:endParaRPr lang="en-US" sz="1600" dirty="0">
              <a:solidFill>
                <a:srgbClr val="000000"/>
              </a:solidFill>
            </a:endParaRP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&lt;Name&gt; – </a:t>
            </a:r>
            <a:r>
              <a:rPr lang="en-US" sz="1100" dirty="0">
                <a:solidFill>
                  <a:srgbClr val="000000"/>
                </a:solidFill>
              </a:rPr>
              <a:t>Service </a:t>
            </a:r>
            <a:r>
              <a:rPr lang="en-US" sz="1100" dirty="0" smtClean="0">
                <a:solidFill>
                  <a:srgbClr val="000000"/>
                </a:solidFill>
              </a:rPr>
              <a:t>Leader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&lt;LOB&gt;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&lt;Service</a:t>
            </a:r>
            <a:r>
              <a:rPr lang="en-US" sz="1100" baseline="0" dirty="0" smtClean="0">
                <a:solidFill>
                  <a:srgbClr val="000000"/>
                </a:solidFill>
              </a:rPr>
              <a:t> Tier&gt;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40617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Subtitle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 vert="horz" lIns="91440" tIns="45720" rIns="91440" bIns="45720" rtlCol="0">
            <a:noAutofit/>
          </a:bodyPr>
          <a:lstStyle>
            <a:lvl1pPr>
              <a:defRPr kumimoji="0" lang="en-US" b="0" i="0" u="none" strike="noStrike" cap="none" spc="0" normalizeH="0" baseline="0" dirty="0" smtClean="0">
                <a:ln>
                  <a:noFill/>
                </a:ln>
                <a:effectLst/>
                <a:uLnTx/>
                <a:uFillTx/>
                <a:latin typeface="Arial"/>
              </a:defRPr>
            </a:lvl1pPr>
            <a:lvl2pPr>
              <a:defRPr lang="en-US" dirty="0" smtClean="0"/>
            </a:lvl2pPr>
            <a:lvl3pPr>
              <a:defRPr kumimoji="0" lang="en-US" b="0" i="0" u="none" strike="noStrike" cap="none" spc="0" normalizeH="0" baseline="0" dirty="0" smtClean="0">
                <a:ln>
                  <a:noFill/>
                </a:ln>
                <a:effectLst/>
                <a:uLnTx/>
                <a:uFillTx/>
                <a:latin typeface="Arial"/>
              </a:defRPr>
            </a:lvl3pPr>
            <a:lvl4pPr>
              <a:defRPr kumimoji="0" lang="en-US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Arial"/>
              </a:defRPr>
            </a:lvl4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Click to edit Master text styles Arial Regular 18pt</a:t>
            </a:r>
          </a:p>
          <a:p>
            <a:pPr marL="346075" lvl="1" indent="-179388"/>
            <a:r>
              <a:rPr lang="en-US" dirty="0" smtClean="0"/>
              <a:t>Second level bullet Arial 16pt</a:t>
            </a:r>
          </a:p>
          <a:p>
            <a:pPr marL="512763" marR="0" lvl="2" fontAlgn="auto"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Third level bullet Arial 16pt</a:t>
            </a:r>
          </a:p>
          <a:p>
            <a:pPr marL="692150" marR="0" lvl="3" fontAlgn="auto"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Fourth level bullet Arial 16pt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7013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10200" y="131802"/>
            <a:ext cx="350520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&lt;Service Name&gt;</a:t>
            </a:r>
            <a:endParaRPr lang="en-US" sz="1600" dirty="0">
              <a:solidFill>
                <a:srgbClr val="000000"/>
              </a:solidFill>
            </a:endParaRP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&lt;Name&gt; – </a:t>
            </a:r>
            <a:r>
              <a:rPr lang="en-US" sz="1100" dirty="0">
                <a:solidFill>
                  <a:srgbClr val="000000"/>
                </a:solidFill>
              </a:rPr>
              <a:t>Service </a:t>
            </a:r>
            <a:r>
              <a:rPr lang="en-US" sz="1100" dirty="0" smtClean="0">
                <a:solidFill>
                  <a:srgbClr val="000000"/>
                </a:solidFill>
              </a:rPr>
              <a:t>Leader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&lt;LOB&gt;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&lt;Service</a:t>
            </a:r>
            <a:r>
              <a:rPr lang="en-US" sz="1100" baseline="0" dirty="0" smtClean="0">
                <a:solidFill>
                  <a:srgbClr val="000000"/>
                </a:solidFill>
              </a:rPr>
              <a:t> Tier&gt;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08936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Data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Data Table Layout – Click on Table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table icon to add table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8600" y="1143625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10200" y="131802"/>
            <a:ext cx="350520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&lt;Service Name&gt;</a:t>
            </a:r>
            <a:endParaRPr lang="en-US" sz="1600" dirty="0">
              <a:solidFill>
                <a:srgbClr val="000000"/>
              </a:solidFill>
            </a:endParaRP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&lt;Name&gt; – </a:t>
            </a:r>
            <a:r>
              <a:rPr lang="en-US" sz="1100" dirty="0">
                <a:solidFill>
                  <a:srgbClr val="000000"/>
                </a:solidFill>
              </a:rPr>
              <a:t>Service </a:t>
            </a:r>
            <a:r>
              <a:rPr lang="en-US" sz="1100" dirty="0" smtClean="0">
                <a:solidFill>
                  <a:srgbClr val="000000"/>
                </a:solidFill>
              </a:rPr>
              <a:t>Leader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&lt;LOB&gt;</a:t>
            </a:r>
          </a:p>
          <a:p>
            <a:pPr algn="r"/>
            <a:r>
              <a:rPr lang="en-US" sz="1100" dirty="0" smtClean="0">
                <a:solidFill>
                  <a:srgbClr val="000000"/>
                </a:solidFill>
              </a:rPr>
              <a:t>&lt;Service</a:t>
            </a:r>
            <a:r>
              <a:rPr lang="en-US" sz="1100" baseline="0" dirty="0" smtClean="0">
                <a:solidFill>
                  <a:srgbClr val="000000"/>
                </a:solidFill>
              </a:rPr>
              <a:t> Tier&gt;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9278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226373" y="458788"/>
            <a:ext cx="8684756" cy="4247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Slide Arial Bold 24pt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7470" y="1143000"/>
            <a:ext cx="8684756" cy="5026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 smtClean="0"/>
              <a:t>Click to edit Master text styles Arial Regular 18pt</a:t>
            </a:r>
          </a:p>
          <a:p>
            <a:pPr lvl="1"/>
            <a:r>
              <a:rPr lang="en-US" dirty="0" smtClean="0"/>
              <a:t>Second level bullet Arial 16pt</a:t>
            </a:r>
          </a:p>
          <a:p>
            <a:pPr lvl="2"/>
            <a:r>
              <a:rPr lang="en-US" dirty="0" smtClean="0"/>
              <a:t>Third level bullet Arial 16pt</a:t>
            </a:r>
          </a:p>
          <a:p>
            <a:pPr lvl="3"/>
            <a:r>
              <a:rPr lang="en-US" dirty="0" smtClean="0"/>
              <a:t>Fourth level bullet Arial 16pt</a:t>
            </a:r>
            <a:endParaRPr lang="en-US" dirty="0"/>
          </a:p>
        </p:txBody>
      </p:sp>
      <p:sp>
        <p:nvSpPr>
          <p:cNvPr id="12" name="Rectangle 50"/>
          <p:cNvSpPr>
            <a:spLocks noChangeArrowheads="1"/>
          </p:cNvSpPr>
          <p:nvPr userDrawn="1"/>
        </p:nvSpPr>
        <p:spPr bwMode="auto">
          <a:xfrm>
            <a:off x="683568" y="6572540"/>
            <a:ext cx="635878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000000"/>
                </a:solidFill>
              </a:rPr>
              <a:t>Information Classification: Confidential</a:t>
            </a:r>
            <a:endParaRPr lang="en-GB" sz="800" i="1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226373" y="6506526"/>
            <a:ext cx="411587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mtClean="0">
                <a:solidFill>
                  <a:srgbClr val="000000"/>
                </a:solidFill>
              </a:rPr>
              <a:pPr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" name="Picture 13" descr="bnym_oneline_rgb_pos.eps"/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608273"/>
            <a:ext cx="1332486" cy="14805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>
            <a:solidFill>
              <a:srgbClr val="A29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96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  <p:sldLayoutId id="2147483963" r:id="rId18"/>
    <p:sldLayoutId id="2147483964" r:id="rId19"/>
    <p:sldLayoutId id="2147483965" r:id="rId20"/>
    <p:sldLayoutId id="2147483966" r:id="rId21"/>
    <p:sldLayoutId id="2147483967" r:id="rId22"/>
    <p:sldLayoutId id="2147483968" r:id="rId23"/>
    <p:sldLayoutId id="2147483881" r:id="rId24"/>
    <p:sldLayoutId id="2147483988" r:id="rId25"/>
    <p:sldLayoutId id="2147483990" r:id="rId26"/>
    <p:sldLayoutId id="2147483778" r:id="rId27"/>
    <p:sldLayoutId id="2147483779" r:id="rId28"/>
    <p:sldLayoutId id="2147483780" r:id="rId29"/>
    <p:sldLayoutId id="2147483909" r:id="rId30"/>
    <p:sldLayoutId id="2147483910" r:id="rId31"/>
    <p:sldLayoutId id="2147483911" r:id="rId32"/>
    <p:sldLayoutId id="2147483917" r:id="rId33"/>
    <p:sldLayoutId id="2147483918" r:id="rId34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166688" indent="-166688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396875" indent="-160338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568325" indent="-16668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747713" indent="-17938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▪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692150" indent="-179388" algn="l" defTabSz="9144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4756" cy="424732"/>
          </a:xfrm>
        </p:spPr>
        <p:txBody>
          <a:bodyPr/>
          <a:lstStyle/>
          <a:p>
            <a:r>
              <a:rPr lang="en-US" dirty="0" smtClean="0"/>
              <a:t>Service Architecture  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660378"/>
              </p:ext>
            </p:extLst>
          </p:nvPr>
        </p:nvGraphicFramePr>
        <p:xfrm>
          <a:off x="152400" y="990600"/>
          <a:ext cx="883920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201"/>
              </a:tblGrid>
              <a:tr h="189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+mn-cs"/>
                        </a:rPr>
                        <a:t>Current</a:t>
                      </a:r>
                      <a:r>
                        <a:rPr lang="en-US" sz="1200" b="1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+mn-cs"/>
                        </a:rPr>
                        <a:t> State Diagram – Account Services / COB</a:t>
                      </a:r>
                      <a:endParaRPr lang="en-US" sz="1200" b="1" kern="1200" dirty="0" smtClean="0">
                        <a:solidFill>
                          <a:srgbClr val="FFFFFF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638038"/>
              </p:ext>
            </p:extLst>
          </p:nvPr>
        </p:nvGraphicFramePr>
        <p:xfrm>
          <a:off x="685800" y="1143000"/>
          <a:ext cx="7143842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Visio" r:id="rId3" imgW="7673879" imgH="5891840" progId="Visio.Drawing.11">
                  <p:embed/>
                </p:oleObj>
              </mc:Choice>
              <mc:Fallback>
                <p:oleObj name="Visio" r:id="rId3" imgW="7673879" imgH="58918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43000"/>
                        <a:ext cx="7143842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901772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NYM Light">
  <a:themeElements>
    <a:clrScheme name="Custom 15">
      <a:dk1>
        <a:srgbClr val="4B4B4B"/>
      </a:dk1>
      <a:lt1>
        <a:srgbClr val="FFFFFF"/>
      </a:lt1>
      <a:dk2>
        <a:srgbClr val="4B4B4B"/>
      </a:dk2>
      <a:lt2>
        <a:srgbClr val="000000"/>
      </a:lt2>
      <a:accent1>
        <a:srgbClr val="A29060"/>
      </a:accent1>
      <a:accent2>
        <a:srgbClr val="A7A8AC"/>
      </a:accent2>
      <a:accent3>
        <a:srgbClr val="F4BD0C"/>
      </a:accent3>
      <a:accent4>
        <a:srgbClr val="215AA9"/>
      </a:accent4>
      <a:accent5>
        <a:srgbClr val="24AFE5"/>
      </a:accent5>
      <a:accent6>
        <a:srgbClr val="43B049"/>
      </a:accent6>
      <a:hlink>
        <a:srgbClr val="215AA9"/>
      </a:hlink>
      <a:folHlink>
        <a:srgbClr val="43B04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7A8AC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66688" indent="-166688">
          <a:spcBef>
            <a:spcPts val="1200"/>
          </a:spcBef>
          <a:buFont typeface="Arial" pitchFamily="34" charset="0"/>
          <a:buChar char="•"/>
          <a:defRPr dirty="0">
            <a:solidFill>
              <a:srgbClr val="00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C90D6917D47B4C9CA39CCAC8BD8AD5" ma:contentTypeVersion="0" ma:contentTypeDescription="Create a new document." ma:contentTypeScope="" ma:versionID="d0c27836ba41dcb10b527ef42eaf00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E0390D-22F1-4384-B7AF-A8FD3A04F4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150CCD-392E-4BB0-A528-8E8D22A59A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77DFC7A-A36A-46D2-90E5-52F966FA0CC3}">
  <ds:schemaRefs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29633</TotalTime>
  <Words>10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2_BNYM Light</vt:lpstr>
      <vt:lpstr>Visio</vt:lpstr>
      <vt:lpstr>Service Architecture   </vt:lpstr>
    </vt:vector>
  </TitlesOfParts>
  <Company>The Bank of New York Mellon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Rombach, Robert</dc:creator>
  <cp:lastModifiedBy>Sathya Narayanan, Umayambal</cp:lastModifiedBy>
  <cp:revision>648</cp:revision>
  <cp:lastPrinted>2016-09-26T22:03:54Z</cp:lastPrinted>
  <dcterms:created xsi:type="dcterms:W3CDTF">2014-11-04T15:45:04Z</dcterms:created>
  <dcterms:modified xsi:type="dcterms:W3CDTF">2017-12-07T09:48:19Z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VersionGuid">
    <vt:lpwstr>7c7f0445-e379-4b54-9a6d-f4733dc7a649</vt:lpwstr>
  </property>
  <property fmtid="{D5CDD505-2E9C-101B-9397-08002B2CF9AE}" pid="3" name="Offisync_UpdateToken">
    <vt:lpwstr>1</vt:lpwstr>
  </property>
  <property fmtid="{D5CDD505-2E9C-101B-9397-08002B2CF9AE}" pid="4" name="Jive_LatestUserAccountName">
    <vt:lpwstr>ADCZCBZ</vt:lpwstr>
  </property>
  <property fmtid="{D5CDD505-2E9C-101B-9397-08002B2CF9AE}" pid="5" name="Offisync_ProviderInitializationData">
    <vt:lpwstr>https://mysourcesocial.bnymellon.net</vt:lpwstr>
  </property>
  <property fmtid="{D5CDD505-2E9C-101B-9397-08002B2CF9AE}" pid="6" name="Offisync_ServerID">
    <vt:lpwstr>72491fc9-1c4e-4e67-9d37-28666ba159dc</vt:lpwstr>
  </property>
  <property fmtid="{D5CDD505-2E9C-101B-9397-08002B2CF9AE}" pid="7" name="Offisync_UniqueId">
    <vt:lpwstr>21275</vt:lpwstr>
  </property>
  <property fmtid="{D5CDD505-2E9C-101B-9397-08002B2CF9AE}" pid="8" name="ContentTypeId">
    <vt:lpwstr>0x01010096C90D6917D47B4C9CA39CCAC8BD8AD5</vt:lpwstr>
  </property>
  <property fmtid="{D5CDD505-2E9C-101B-9397-08002B2CF9AE}" pid="9" name="Jive_ModifiedButNotPublished">
    <vt:lpwstr>True</vt:lpwstr>
  </property>
</Properties>
</file>