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4"/>
  </p:notesMasterIdLst>
  <p:handoutMasterIdLst>
    <p:handoutMasterId r:id="rId5"/>
  </p:handoutMasterIdLst>
  <p:sldIdLst>
    <p:sldId id="364" r:id="rId2"/>
    <p:sldId id="365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1953"/>
    <a:srgbClr val="DCD95B"/>
    <a:srgbClr val="2C8A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8" autoAdjust="0"/>
    <p:restoredTop sz="70015" autoAdjust="0"/>
  </p:normalViewPr>
  <p:slideViewPr>
    <p:cSldViewPr>
      <p:cViewPr varScale="1">
        <p:scale>
          <a:sx n="83" d="100"/>
          <a:sy n="83" d="100"/>
        </p:scale>
        <p:origin x="27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6AA59-B777-4A45-95F3-62F40CB5ECBB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F1DC8-92F2-44C6-BC31-DCD11E49C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6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DEFC2-5354-4C25-8DF5-678E18E13A10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90268-CE02-4AF7-AAA4-C248CCC18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50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90268-CE02-4AF7-AAA4-C248CCC188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8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6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7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4495800" cy="2438400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0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9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5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9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6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9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0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D264290-8EA1-416B-AE88-C31E7EFA9165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4290-8EA1-416B-AE88-C31E7EFA9165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8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264290-8EA1-416B-AE88-C31E7EFA9165}" type="datetimeFigureOut">
              <a:rPr lang="en-US" smtClean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448F7D-A43C-439D-8728-B4C82DEC2EA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21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654" r:id="rId12"/>
  </p:sldLayoutIdLst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l8tAy4LmasTArFYnGrtkBg" TargetMode="External"/><Relationship Id="rId2" Type="http://schemas.openxmlformats.org/officeDocument/2006/relationships/hyperlink" Target="https://angularlicio.u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4" t="27943" r="9456" b="25617"/>
          <a:stretch/>
        </p:blipFill>
        <p:spPr>
          <a:xfrm>
            <a:off x="2315658" y="3124200"/>
            <a:ext cx="4114800" cy="8786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4" y="241386"/>
            <a:ext cx="4114800" cy="20599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98364" y="241386"/>
            <a:ext cx="42694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Denver Dev Day</a:t>
            </a:r>
          </a:p>
          <a:p>
            <a:r>
              <a:rPr lang="en-US" sz="3200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31th, 2019</a:t>
            </a:r>
            <a:br>
              <a:rPr lang="en-US" sz="3200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>
              <a:solidFill>
                <a:srgbClr val="646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to our sponsors!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F72A98-07A5-9845-955D-FF8AA459DB70}"/>
              </a:ext>
            </a:extLst>
          </p:cNvPr>
          <p:cNvSpPr txBox="1"/>
          <p:nvPr/>
        </p:nvSpPr>
        <p:spPr>
          <a:xfrm>
            <a:off x="11274804" y="2097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https://denverdevday.github.io/may-2019/assets/sponsors/allegion.png">
            <a:extLst>
              <a:ext uri="{FF2B5EF4-FFF2-40B4-BE49-F238E27FC236}">
                <a16:creationId xmlns:a16="http://schemas.microsoft.com/office/drawing/2014/main" id="{428B6C70-AA9A-42B8-BFAF-44B48BCF0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658" y="4724400"/>
            <a:ext cx="4114800" cy="131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00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C2D8-6555-4D02-979C-1A0E3DFB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 Vaughn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7398-07F0-4DD3-883B-77B1DA39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web: </a:t>
            </a:r>
            <a:r>
              <a:rPr lang="en-US" dirty="0">
                <a:hlinkClick r:id="rId2"/>
              </a:rPr>
              <a:t>https://angularlicio.us</a:t>
            </a:r>
            <a:endParaRPr lang="en-US" dirty="0"/>
          </a:p>
          <a:p>
            <a:pPr lvl="1"/>
            <a:r>
              <a:rPr lang="en-US" dirty="0"/>
              <a:t>podcast</a:t>
            </a:r>
          </a:p>
          <a:p>
            <a:pPr lvl="1"/>
            <a:r>
              <a:rPr lang="en-US" dirty="0"/>
              <a:t>blog</a:t>
            </a:r>
          </a:p>
          <a:p>
            <a:pPr lvl="1"/>
            <a:r>
              <a:rPr lang="en-US" dirty="0"/>
              <a:t>resources</a:t>
            </a:r>
          </a:p>
          <a:p>
            <a:r>
              <a:rPr lang="en-US" dirty="0"/>
              <a:t>* email: matt@angularlicio.us</a:t>
            </a:r>
          </a:p>
          <a:p>
            <a:r>
              <a:rPr lang="en-US" dirty="0"/>
              <a:t>* twitter: @</a:t>
            </a:r>
            <a:r>
              <a:rPr lang="en-US" dirty="0" err="1"/>
              <a:t>angularlicious</a:t>
            </a:r>
            <a:endParaRPr lang="en-US" dirty="0"/>
          </a:p>
          <a:p>
            <a:r>
              <a:rPr lang="en-US" dirty="0"/>
              <a:t>* </a:t>
            </a:r>
            <a:r>
              <a:rPr lang="en-US" dirty="0" err="1">
                <a:hlinkClick r:id="rId3"/>
              </a:rPr>
              <a:t>Angularlicious</a:t>
            </a:r>
            <a:r>
              <a:rPr lang="en-US" dirty="0">
                <a:hlinkClick r:id="rId3"/>
              </a:rPr>
              <a:t> YouTube Channel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6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>
      <p:transition>
        <p:push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37</Words>
  <Application>Microsoft Office PowerPoint</Application>
  <PresentationFormat>On-screen Show (4:3)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Retrospect</vt:lpstr>
      <vt:lpstr>PowerPoint Presentation</vt:lpstr>
      <vt:lpstr>Matt Vaughn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Dynamic Web Applications with KnockoutJS and ASP.net MVC4</dc:title>
  <dc:creator>e.lucas</dc:creator>
  <cp:lastModifiedBy>matt valencia</cp:lastModifiedBy>
  <cp:revision>198</cp:revision>
  <dcterms:created xsi:type="dcterms:W3CDTF">2012-07-15T15:22:48Z</dcterms:created>
  <dcterms:modified xsi:type="dcterms:W3CDTF">2019-05-31T19:49:39Z</dcterms:modified>
</cp:coreProperties>
</file>