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90" r:id="rId2"/>
    <p:sldId id="263" r:id="rId3"/>
    <p:sldId id="289" r:id="rId4"/>
    <p:sldId id="328" r:id="rId5"/>
    <p:sldId id="329" r:id="rId6"/>
    <p:sldId id="331" r:id="rId7"/>
    <p:sldId id="330" r:id="rId8"/>
    <p:sldId id="33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F41413E-CCCC-4965-8F86-71A4303D21C1}"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8AF5385A-926F-4245-93F0-CD53D6B9F715}" type="pres">
      <dgm:prSet presAssocID="{AF41413E-CCCC-4965-8F86-71A4303D21C1}" presName="linear" presStyleCnt="0">
        <dgm:presLayoutVars>
          <dgm:animLvl val="lvl"/>
          <dgm:resizeHandles val="exact"/>
        </dgm:presLayoutVars>
      </dgm:prSet>
      <dgm:spPr/>
    </dgm:pt>
  </dgm:ptLst>
  <dgm:cxnLst>
    <dgm:cxn modelId="{FC3C1B86-035D-46A5-B335-CAC750609ACD}" type="presOf" srcId="{AF41413E-CCCC-4965-8F86-71A4303D21C1}" destId="{8AF5385A-926F-4245-93F0-CD53D6B9F71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366233-C23F-49DF-987A-BC8F646B44DC}" type="datetimeFigureOut">
              <a:rPr lang="en-US" smtClean="0"/>
              <a:t>6/12/2022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279716-BD15-4C66-8C13-7050AB3FADA3}" type="slidenum">
              <a:rPr lang="en-US" smtClean="0"/>
              <a:t>‹#›</a:t>
            </a:fld>
            <a:endParaRPr lang="en-US"/>
          </a:p>
        </p:txBody>
      </p:sp>
    </p:spTree>
    <p:extLst>
      <p:ext uri="{BB962C8B-B14F-4D97-AF65-F5344CB8AC3E}">
        <p14:creationId xmlns:p14="http://schemas.microsoft.com/office/powerpoint/2010/main" val="1091009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279716-BD15-4C66-8C13-7050AB3FADA3}" type="slidenum">
              <a:rPr lang="en-US" smtClean="0"/>
              <a:t>3</a:t>
            </a:fld>
            <a:endParaRPr lang="en-US"/>
          </a:p>
        </p:txBody>
      </p:sp>
    </p:spTree>
    <p:extLst>
      <p:ext uri="{BB962C8B-B14F-4D97-AF65-F5344CB8AC3E}">
        <p14:creationId xmlns:p14="http://schemas.microsoft.com/office/powerpoint/2010/main" val="1577675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DFA78-42DA-458B-9848-FDD0172174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13F85B-AFBA-44B2-847A-FA47A03A21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1B55232-B65F-4C03-B12F-9F9666209CBD}"/>
              </a:ext>
            </a:extLst>
          </p:cNvPr>
          <p:cNvSpPr>
            <a:spLocks noGrp="1"/>
          </p:cNvSpPr>
          <p:nvPr>
            <p:ph type="dt" sz="half" idx="10"/>
          </p:nvPr>
        </p:nvSpPr>
        <p:spPr/>
        <p:txBody>
          <a:bodyPr/>
          <a:lstStyle/>
          <a:p>
            <a:fld id="{0DAEEEB2-1375-405D-A551-50EDF97FC98D}" type="datetimeFigureOut">
              <a:rPr lang="en-US" smtClean="0"/>
              <a:t>6/12/2022</a:t>
            </a:fld>
            <a:endParaRPr lang="en-US"/>
          </a:p>
        </p:txBody>
      </p:sp>
      <p:sp>
        <p:nvSpPr>
          <p:cNvPr id="5" name="Footer Placeholder 4">
            <a:extLst>
              <a:ext uri="{FF2B5EF4-FFF2-40B4-BE49-F238E27FC236}">
                <a16:creationId xmlns:a16="http://schemas.microsoft.com/office/drawing/2014/main" id="{9BB41252-6F8D-4E5F-A20E-AAF1723B02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F04417-A776-4BBE-9EF5-7934B11B3EF7}"/>
              </a:ext>
            </a:extLst>
          </p:cNvPr>
          <p:cNvSpPr>
            <a:spLocks noGrp="1"/>
          </p:cNvSpPr>
          <p:nvPr>
            <p:ph type="sldNum" sz="quarter" idx="12"/>
          </p:nvPr>
        </p:nvSpPr>
        <p:spPr/>
        <p:txBody>
          <a:bodyPr/>
          <a:lstStyle/>
          <a:p>
            <a:fld id="{225EE3F4-7417-4C85-9AF8-D995DBE9FF7D}" type="slidenum">
              <a:rPr lang="en-US" smtClean="0"/>
              <a:t>‹#›</a:t>
            </a:fld>
            <a:endParaRPr lang="en-US"/>
          </a:p>
        </p:txBody>
      </p:sp>
    </p:spTree>
    <p:extLst>
      <p:ext uri="{BB962C8B-B14F-4D97-AF65-F5344CB8AC3E}">
        <p14:creationId xmlns:p14="http://schemas.microsoft.com/office/powerpoint/2010/main" val="300844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9673C-7B1F-40F5-9177-B79B297CEC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3118FC-83A6-4980-9BB0-276C2A8C42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E03C7F-F1EF-4D73-8EC6-20E97AEDD784}"/>
              </a:ext>
            </a:extLst>
          </p:cNvPr>
          <p:cNvSpPr>
            <a:spLocks noGrp="1"/>
          </p:cNvSpPr>
          <p:nvPr>
            <p:ph type="dt" sz="half" idx="10"/>
          </p:nvPr>
        </p:nvSpPr>
        <p:spPr/>
        <p:txBody>
          <a:bodyPr/>
          <a:lstStyle/>
          <a:p>
            <a:fld id="{0DAEEEB2-1375-405D-A551-50EDF97FC98D}" type="datetimeFigureOut">
              <a:rPr lang="en-US" smtClean="0"/>
              <a:t>6/12/2022</a:t>
            </a:fld>
            <a:endParaRPr lang="en-US"/>
          </a:p>
        </p:txBody>
      </p:sp>
      <p:sp>
        <p:nvSpPr>
          <p:cNvPr id="5" name="Footer Placeholder 4">
            <a:extLst>
              <a:ext uri="{FF2B5EF4-FFF2-40B4-BE49-F238E27FC236}">
                <a16:creationId xmlns:a16="http://schemas.microsoft.com/office/drawing/2014/main" id="{3CAA4FA1-532D-4A23-BB15-31433F5458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0635A7-D6AF-4DEE-9E0D-18DEDE0ECEF1}"/>
              </a:ext>
            </a:extLst>
          </p:cNvPr>
          <p:cNvSpPr>
            <a:spLocks noGrp="1"/>
          </p:cNvSpPr>
          <p:nvPr>
            <p:ph type="sldNum" sz="quarter" idx="12"/>
          </p:nvPr>
        </p:nvSpPr>
        <p:spPr/>
        <p:txBody>
          <a:bodyPr/>
          <a:lstStyle/>
          <a:p>
            <a:fld id="{225EE3F4-7417-4C85-9AF8-D995DBE9FF7D}" type="slidenum">
              <a:rPr lang="en-US" smtClean="0"/>
              <a:t>‹#›</a:t>
            </a:fld>
            <a:endParaRPr lang="en-US"/>
          </a:p>
        </p:txBody>
      </p:sp>
    </p:spTree>
    <p:extLst>
      <p:ext uri="{BB962C8B-B14F-4D97-AF65-F5344CB8AC3E}">
        <p14:creationId xmlns:p14="http://schemas.microsoft.com/office/powerpoint/2010/main" val="1511872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00F68D-4255-4D1A-AA2E-59141838DF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545000-67D6-4438-9121-5C780FFDA2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41E03A-5BD8-4C77-A6D4-9CC71809CBF6}"/>
              </a:ext>
            </a:extLst>
          </p:cNvPr>
          <p:cNvSpPr>
            <a:spLocks noGrp="1"/>
          </p:cNvSpPr>
          <p:nvPr>
            <p:ph type="dt" sz="half" idx="10"/>
          </p:nvPr>
        </p:nvSpPr>
        <p:spPr/>
        <p:txBody>
          <a:bodyPr/>
          <a:lstStyle/>
          <a:p>
            <a:fld id="{0DAEEEB2-1375-405D-A551-50EDF97FC98D}" type="datetimeFigureOut">
              <a:rPr lang="en-US" smtClean="0"/>
              <a:t>6/12/2022</a:t>
            </a:fld>
            <a:endParaRPr lang="en-US"/>
          </a:p>
        </p:txBody>
      </p:sp>
      <p:sp>
        <p:nvSpPr>
          <p:cNvPr id="5" name="Footer Placeholder 4">
            <a:extLst>
              <a:ext uri="{FF2B5EF4-FFF2-40B4-BE49-F238E27FC236}">
                <a16:creationId xmlns:a16="http://schemas.microsoft.com/office/drawing/2014/main" id="{79677719-0B86-47E2-A895-29B1A3C8CE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8D0F17-2EA6-45ED-9CF3-541C65F6E495}"/>
              </a:ext>
            </a:extLst>
          </p:cNvPr>
          <p:cNvSpPr>
            <a:spLocks noGrp="1"/>
          </p:cNvSpPr>
          <p:nvPr>
            <p:ph type="sldNum" sz="quarter" idx="12"/>
          </p:nvPr>
        </p:nvSpPr>
        <p:spPr/>
        <p:txBody>
          <a:bodyPr/>
          <a:lstStyle/>
          <a:p>
            <a:fld id="{225EE3F4-7417-4C85-9AF8-D995DBE9FF7D}" type="slidenum">
              <a:rPr lang="en-US" smtClean="0"/>
              <a:t>‹#›</a:t>
            </a:fld>
            <a:endParaRPr lang="en-US"/>
          </a:p>
        </p:txBody>
      </p:sp>
    </p:spTree>
    <p:extLst>
      <p:ext uri="{BB962C8B-B14F-4D97-AF65-F5344CB8AC3E}">
        <p14:creationId xmlns:p14="http://schemas.microsoft.com/office/powerpoint/2010/main" val="2087629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0D1E15B2-4F13-4F05-8C6D-1ABCC9A9593F}"/>
              </a:ext>
            </a:extLst>
          </p:cNvPr>
          <p:cNvSpPr/>
          <p:nvPr/>
        </p:nvSpPr>
        <p:spPr>
          <a:xfrm>
            <a:off x="0" y="3430613"/>
            <a:ext cx="3430613" cy="3430613"/>
          </a:xfrm>
          <a:custGeom>
            <a:avLst/>
            <a:gdLst>
              <a:gd name="connsiteX0" fmla="*/ 1715307 w 3430613"/>
              <a:gd name="connsiteY0" fmla="*/ 0 h 3430613"/>
              <a:gd name="connsiteX1" fmla="*/ 1715307 w 3430613"/>
              <a:gd name="connsiteY1" fmla="*/ 885354 h 3430613"/>
              <a:gd name="connsiteX2" fmla="*/ 1072538 w 3430613"/>
              <a:gd name="connsiteY2" fmla="*/ 0 h 3430613"/>
              <a:gd name="connsiteX3" fmla="*/ 0 w 3430613"/>
              <a:gd name="connsiteY3" fmla="*/ 0 h 3430613"/>
              <a:gd name="connsiteX4" fmla="*/ 0 w 3430613"/>
              <a:gd name="connsiteY4" fmla="*/ 1441525 h 3430613"/>
              <a:gd name="connsiteX5" fmla="*/ 199554 w 3430613"/>
              <a:gd name="connsiteY5" fmla="*/ 1715307 h 3430613"/>
              <a:gd name="connsiteX6" fmla="*/ 1450131 w 3430613"/>
              <a:gd name="connsiteY6" fmla="*/ 3430614 h 3430613"/>
              <a:gd name="connsiteX7" fmla="*/ 3430614 w 3430613"/>
              <a:gd name="connsiteY7" fmla="*/ 3430614 h 3430613"/>
              <a:gd name="connsiteX8" fmla="*/ 3430614 w 3430613"/>
              <a:gd name="connsiteY8" fmla="*/ 0 h 3430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30613" h="3430613">
                <a:moveTo>
                  <a:pt x="1715307" y="0"/>
                </a:moveTo>
                <a:lnTo>
                  <a:pt x="1715307" y="885354"/>
                </a:lnTo>
                <a:lnTo>
                  <a:pt x="1072538" y="0"/>
                </a:lnTo>
                <a:lnTo>
                  <a:pt x="0" y="0"/>
                </a:lnTo>
                <a:lnTo>
                  <a:pt x="0" y="1441525"/>
                </a:lnTo>
                <a:lnTo>
                  <a:pt x="199554" y="1715307"/>
                </a:lnTo>
                <a:lnTo>
                  <a:pt x="1450131" y="3430614"/>
                </a:lnTo>
                <a:lnTo>
                  <a:pt x="3430614" y="3430614"/>
                </a:lnTo>
                <a:lnTo>
                  <a:pt x="3430614" y="0"/>
                </a:lnTo>
                <a:close/>
              </a:path>
            </a:pathLst>
          </a:custGeom>
          <a:blipFill>
            <a:blip r:embed="rId2"/>
            <a:stretch>
              <a:fillRect l="-79000" r="-70000" b="-1000"/>
            </a:stretch>
          </a:blipFill>
          <a:ln w="13447"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54555E14-22CA-4D8C-B245-BE40EAD5928D}"/>
              </a:ext>
            </a:extLst>
          </p:cNvPr>
          <p:cNvSpPr/>
          <p:nvPr/>
        </p:nvSpPr>
        <p:spPr>
          <a:xfrm>
            <a:off x="1715306" y="3430613"/>
            <a:ext cx="1715306" cy="13447"/>
          </a:xfrm>
          <a:custGeom>
            <a:avLst/>
            <a:gdLst>
              <a:gd name="connsiteX0" fmla="*/ 0 w 1715306"/>
              <a:gd name="connsiteY0" fmla="*/ 0 h 13447"/>
              <a:gd name="connsiteX1" fmla="*/ 1715307 w 1715306"/>
              <a:gd name="connsiteY1" fmla="*/ 0 h 13447"/>
              <a:gd name="connsiteX2" fmla="*/ 1715307 w 1715306"/>
              <a:gd name="connsiteY2" fmla="*/ 0 h 13447"/>
              <a:gd name="connsiteX3" fmla="*/ 0 w 1715306"/>
              <a:gd name="connsiteY3" fmla="*/ 0 h 13447"/>
            </a:gdLst>
            <a:ahLst/>
            <a:cxnLst>
              <a:cxn ang="0">
                <a:pos x="connsiteX0" y="connsiteY0"/>
              </a:cxn>
              <a:cxn ang="0">
                <a:pos x="connsiteX1" y="connsiteY1"/>
              </a:cxn>
              <a:cxn ang="0">
                <a:pos x="connsiteX2" y="connsiteY2"/>
              </a:cxn>
              <a:cxn ang="0">
                <a:pos x="connsiteX3" y="connsiteY3"/>
              </a:cxn>
            </a:cxnLst>
            <a:rect l="l" t="t" r="r" b="b"/>
            <a:pathLst>
              <a:path w="1715306" h="13447">
                <a:moveTo>
                  <a:pt x="0" y="0"/>
                </a:moveTo>
                <a:lnTo>
                  <a:pt x="1715307" y="0"/>
                </a:lnTo>
                <a:lnTo>
                  <a:pt x="1715307" y="0"/>
                </a:lnTo>
                <a:lnTo>
                  <a:pt x="0" y="0"/>
                </a:lnTo>
                <a:close/>
              </a:path>
            </a:pathLst>
          </a:custGeom>
          <a:solidFill>
            <a:srgbClr val="ED3493"/>
          </a:solidFill>
          <a:ln w="13447"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FE438FB1-9588-4BAD-99C1-7B154D484B64}"/>
              </a:ext>
            </a:extLst>
          </p:cNvPr>
          <p:cNvSpPr/>
          <p:nvPr/>
        </p:nvSpPr>
        <p:spPr>
          <a:xfrm>
            <a:off x="0" y="3430613"/>
            <a:ext cx="1072537" cy="13447"/>
          </a:xfrm>
          <a:custGeom>
            <a:avLst/>
            <a:gdLst>
              <a:gd name="connsiteX0" fmla="*/ 0 w 1072537"/>
              <a:gd name="connsiteY0" fmla="*/ 0 h 13447"/>
              <a:gd name="connsiteX1" fmla="*/ 1072538 w 1072537"/>
              <a:gd name="connsiteY1" fmla="*/ 0 h 13447"/>
              <a:gd name="connsiteX2" fmla="*/ 1072538 w 1072537"/>
              <a:gd name="connsiteY2" fmla="*/ 0 h 13447"/>
              <a:gd name="connsiteX3" fmla="*/ 0 w 1072537"/>
              <a:gd name="connsiteY3" fmla="*/ 0 h 13447"/>
            </a:gdLst>
            <a:ahLst/>
            <a:cxnLst>
              <a:cxn ang="0">
                <a:pos x="connsiteX0" y="connsiteY0"/>
              </a:cxn>
              <a:cxn ang="0">
                <a:pos x="connsiteX1" y="connsiteY1"/>
              </a:cxn>
              <a:cxn ang="0">
                <a:pos x="connsiteX2" y="connsiteY2"/>
              </a:cxn>
              <a:cxn ang="0">
                <a:pos x="connsiteX3" y="connsiteY3"/>
              </a:cxn>
            </a:cxnLst>
            <a:rect l="l" t="t" r="r" b="b"/>
            <a:pathLst>
              <a:path w="1072537" h="13447">
                <a:moveTo>
                  <a:pt x="0" y="0"/>
                </a:moveTo>
                <a:lnTo>
                  <a:pt x="1072538" y="0"/>
                </a:lnTo>
                <a:lnTo>
                  <a:pt x="1072538" y="0"/>
                </a:lnTo>
                <a:lnTo>
                  <a:pt x="0" y="0"/>
                </a:lnTo>
                <a:close/>
              </a:path>
            </a:pathLst>
          </a:custGeom>
          <a:solidFill>
            <a:srgbClr val="ED3493"/>
          </a:solidFill>
          <a:ln w="13447"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C499D15D-30A8-4051-A933-E5B8CC413B8A}"/>
              </a:ext>
            </a:extLst>
          </p:cNvPr>
          <p:cNvSpPr/>
          <p:nvPr/>
        </p:nvSpPr>
        <p:spPr>
          <a:xfrm>
            <a:off x="0" y="1953319"/>
            <a:ext cx="1072537" cy="1477293"/>
          </a:xfrm>
          <a:custGeom>
            <a:avLst/>
            <a:gdLst>
              <a:gd name="connsiteX0" fmla="*/ 0 w 1072537"/>
              <a:gd name="connsiteY0" fmla="*/ 1477294 h 1477293"/>
              <a:gd name="connsiteX1" fmla="*/ 1072538 w 1072537"/>
              <a:gd name="connsiteY1" fmla="*/ 1477294 h 1477293"/>
              <a:gd name="connsiteX2" fmla="*/ 0 w 1072537"/>
              <a:gd name="connsiteY2" fmla="*/ 0 h 1477293"/>
            </a:gdLst>
            <a:ahLst/>
            <a:cxnLst>
              <a:cxn ang="0">
                <a:pos x="connsiteX0" y="connsiteY0"/>
              </a:cxn>
              <a:cxn ang="0">
                <a:pos x="connsiteX1" y="connsiteY1"/>
              </a:cxn>
              <a:cxn ang="0">
                <a:pos x="connsiteX2" y="connsiteY2"/>
              </a:cxn>
            </a:cxnLst>
            <a:rect l="l" t="t" r="r" b="b"/>
            <a:pathLst>
              <a:path w="1072537" h="1477293">
                <a:moveTo>
                  <a:pt x="0" y="1477294"/>
                </a:moveTo>
                <a:lnTo>
                  <a:pt x="1072538" y="1477294"/>
                </a:lnTo>
                <a:lnTo>
                  <a:pt x="0" y="0"/>
                </a:lnTo>
                <a:close/>
              </a:path>
            </a:pathLst>
          </a:custGeom>
          <a:gradFill flip="none" rotWithShape="1">
            <a:gsLst>
              <a:gs pos="96000">
                <a:schemeClr val="accent3"/>
              </a:gs>
              <a:gs pos="59000">
                <a:schemeClr val="accent1"/>
              </a:gs>
            </a:gsLst>
            <a:lin ang="13500000" scaled="1"/>
            <a:tileRect/>
          </a:gradFill>
          <a:ln w="1344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
        <p:nvSpPr>
          <p:cNvPr id="12" name="Freeform: Shape 11">
            <a:extLst>
              <a:ext uri="{FF2B5EF4-FFF2-40B4-BE49-F238E27FC236}">
                <a16:creationId xmlns:a16="http://schemas.microsoft.com/office/drawing/2014/main" id="{52149449-EF0F-4D47-912B-B93D7CD2BBFC}"/>
              </a:ext>
            </a:extLst>
          </p:cNvPr>
          <p:cNvSpPr/>
          <p:nvPr/>
        </p:nvSpPr>
        <p:spPr>
          <a:xfrm>
            <a:off x="1072537" y="3430613"/>
            <a:ext cx="642769" cy="885354"/>
          </a:xfrm>
          <a:custGeom>
            <a:avLst/>
            <a:gdLst>
              <a:gd name="connsiteX0" fmla="*/ 642769 w 642769"/>
              <a:gd name="connsiteY0" fmla="*/ 0 h 885354"/>
              <a:gd name="connsiteX1" fmla="*/ 0 w 642769"/>
              <a:gd name="connsiteY1" fmla="*/ 0 h 885354"/>
              <a:gd name="connsiteX2" fmla="*/ 642769 w 642769"/>
              <a:gd name="connsiteY2" fmla="*/ 885354 h 885354"/>
            </a:gdLst>
            <a:ahLst/>
            <a:cxnLst>
              <a:cxn ang="0">
                <a:pos x="connsiteX0" y="connsiteY0"/>
              </a:cxn>
              <a:cxn ang="0">
                <a:pos x="connsiteX1" y="connsiteY1"/>
              </a:cxn>
              <a:cxn ang="0">
                <a:pos x="connsiteX2" y="connsiteY2"/>
              </a:cxn>
            </a:cxnLst>
            <a:rect l="l" t="t" r="r" b="b"/>
            <a:pathLst>
              <a:path w="642769" h="885354">
                <a:moveTo>
                  <a:pt x="642769" y="0"/>
                </a:moveTo>
                <a:lnTo>
                  <a:pt x="0" y="0"/>
                </a:lnTo>
                <a:lnTo>
                  <a:pt x="642769" y="885354"/>
                </a:lnTo>
                <a:close/>
              </a:path>
            </a:pathLst>
          </a:custGeom>
          <a:solidFill>
            <a:srgbClr val="D0D2D3"/>
          </a:solidFill>
          <a:ln w="13447"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BA5FCB2A-2898-4D22-BB1B-26EE9B5C77B5}"/>
              </a:ext>
            </a:extLst>
          </p:cNvPr>
          <p:cNvSpPr/>
          <p:nvPr/>
        </p:nvSpPr>
        <p:spPr>
          <a:xfrm>
            <a:off x="0" y="4872138"/>
            <a:ext cx="1450130" cy="1989088"/>
          </a:xfrm>
          <a:custGeom>
            <a:avLst/>
            <a:gdLst>
              <a:gd name="connsiteX0" fmla="*/ 0 w 1450130"/>
              <a:gd name="connsiteY0" fmla="*/ 0 h 1989088"/>
              <a:gd name="connsiteX1" fmla="*/ 0 w 1450130"/>
              <a:gd name="connsiteY1" fmla="*/ 1989089 h 1989088"/>
              <a:gd name="connsiteX2" fmla="*/ 1450131 w 1450130"/>
              <a:gd name="connsiteY2" fmla="*/ 1989089 h 1989088"/>
              <a:gd name="connsiteX3" fmla="*/ 199554 w 1450130"/>
              <a:gd name="connsiteY3" fmla="*/ 273782 h 1989088"/>
            </a:gdLst>
            <a:ahLst/>
            <a:cxnLst>
              <a:cxn ang="0">
                <a:pos x="connsiteX0" y="connsiteY0"/>
              </a:cxn>
              <a:cxn ang="0">
                <a:pos x="connsiteX1" y="connsiteY1"/>
              </a:cxn>
              <a:cxn ang="0">
                <a:pos x="connsiteX2" y="connsiteY2"/>
              </a:cxn>
              <a:cxn ang="0">
                <a:pos x="connsiteX3" y="connsiteY3"/>
              </a:cxn>
            </a:cxnLst>
            <a:rect l="l" t="t" r="r" b="b"/>
            <a:pathLst>
              <a:path w="1450130" h="1989088">
                <a:moveTo>
                  <a:pt x="0" y="0"/>
                </a:moveTo>
                <a:lnTo>
                  <a:pt x="0" y="1989089"/>
                </a:lnTo>
                <a:lnTo>
                  <a:pt x="1450131" y="1989089"/>
                </a:lnTo>
                <a:lnTo>
                  <a:pt x="199554" y="273782"/>
                </a:lnTo>
                <a:close/>
              </a:path>
            </a:pathLst>
          </a:custGeom>
          <a:solidFill>
            <a:srgbClr val="D0D2D3"/>
          </a:solidFill>
          <a:ln w="13447"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9354615D-CF1B-49E0-8FD5-373E587F3B04}"/>
              </a:ext>
            </a:extLst>
          </p:cNvPr>
          <p:cNvSpPr/>
          <p:nvPr/>
        </p:nvSpPr>
        <p:spPr>
          <a:xfrm>
            <a:off x="0" y="0"/>
            <a:ext cx="1715306" cy="3430613"/>
          </a:xfrm>
          <a:custGeom>
            <a:avLst/>
            <a:gdLst>
              <a:gd name="connsiteX0" fmla="*/ 0 w 1715306"/>
              <a:gd name="connsiteY0" fmla="*/ 0 h 3430613"/>
              <a:gd name="connsiteX1" fmla="*/ 0 w 1715306"/>
              <a:gd name="connsiteY1" fmla="*/ 1953320 h 3430613"/>
              <a:gd name="connsiteX2" fmla="*/ 1072538 w 1715306"/>
              <a:gd name="connsiteY2" fmla="*/ 3430614 h 3430613"/>
              <a:gd name="connsiteX3" fmla="*/ 1715307 w 1715306"/>
              <a:gd name="connsiteY3" fmla="*/ 3430614 h 3430613"/>
              <a:gd name="connsiteX4" fmla="*/ 1715307 w 1715306"/>
              <a:gd name="connsiteY4" fmla="*/ 0 h 34306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5306" h="3430613">
                <a:moveTo>
                  <a:pt x="0" y="0"/>
                </a:moveTo>
                <a:lnTo>
                  <a:pt x="0" y="1953320"/>
                </a:lnTo>
                <a:lnTo>
                  <a:pt x="1072538" y="3430614"/>
                </a:lnTo>
                <a:lnTo>
                  <a:pt x="1715307" y="3430614"/>
                </a:lnTo>
                <a:lnTo>
                  <a:pt x="1715307" y="0"/>
                </a:lnTo>
                <a:close/>
              </a:path>
            </a:pathLst>
          </a:custGeom>
          <a:solidFill>
            <a:srgbClr val="E6E6E6"/>
          </a:solidFill>
          <a:ln w="13447"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07D86F8A-CE76-4E46-B232-E08E01F5D098}"/>
              </a:ext>
            </a:extLst>
          </p:cNvPr>
          <p:cNvSpPr/>
          <p:nvPr/>
        </p:nvSpPr>
        <p:spPr>
          <a:xfrm>
            <a:off x="1715306" y="0"/>
            <a:ext cx="1715306" cy="3430613"/>
          </a:xfrm>
          <a:custGeom>
            <a:avLst/>
            <a:gdLst>
              <a:gd name="connsiteX0" fmla="*/ 0 w 1715306"/>
              <a:gd name="connsiteY0" fmla="*/ 0 h 3430613"/>
              <a:gd name="connsiteX1" fmla="*/ 0 w 1715306"/>
              <a:gd name="connsiteY1" fmla="*/ 1715307 h 3430613"/>
              <a:gd name="connsiteX2" fmla="*/ 0 w 1715306"/>
              <a:gd name="connsiteY2" fmla="*/ 3430614 h 3430613"/>
              <a:gd name="connsiteX3" fmla="*/ 1715307 w 1715306"/>
              <a:gd name="connsiteY3" fmla="*/ 3430614 h 3430613"/>
              <a:gd name="connsiteX4" fmla="*/ 1715307 w 1715306"/>
              <a:gd name="connsiteY4" fmla="*/ 0 h 34306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5306" h="3430613">
                <a:moveTo>
                  <a:pt x="0" y="0"/>
                </a:moveTo>
                <a:lnTo>
                  <a:pt x="0" y="1715307"/>
                </a:lnTo>
                <a:lnTo>
                  <a:pt x="0" y="3430614"/>
                </a:lnTo>
                <a:lnTo>
                  <a:pt x="1715307" y="3430614"/>
                </a:lnTo>
                <a:lnTo>
                  <a:pt x="1715307" y="0"/>
                </a:lnTo>
                <a:close/>
              </a:path>
            </a:pathLst>
          </a:custGeom>
          <a:gradFill flip="none" rotWithShape="1">
            <a:gsLst>
              <a:gs pos="100000">
                <a:schemeClr val="accent3"/>
              </a:gs>
              <a:gs pos="38000">
                <a:schemeClr val="accent1"/>
              </a:gs>
            </a:gsLst>
            <a:lin ang="13800000" scaled="0"/>
            <a:tileRect/>
          </a:gradFill>
          <a:ln w="13447" cap="flat">
            <a:noFill/>
            <a:prstDash val="solid"/>
            <a:miter/>
          </a:ln>
        </p:spPr>
        <p:txBody>
          <a:bodyPr rtlCol="0" anchor="ctr"/>
          <a:lstStyle/>
          <a:p>
            <a:endParaRPr lang="en-US" dirty="0"/>
          </a:p>
        </p:txBody>
      </p:sp>
      <p:sp>
        <p:nvSpPr>
          <p:cNvPr id="3" name="Slide Number Placeholder 2">
            <a:extLst>
              <a:ext uri="{FF2B5EF4-FFF2-40B4-BE49-F238E27FC236}">
                <a16:creationId xmlns:a16="http://schemas.microsoft.com/office/drawing/2014/main" id="{A6ED823C-1954-43A4-9849-E5C58AB227FC}"/>
              </a:ext>
            </a:extLst>
          </p:cNvPr>
          <p:cNvSpPr>
            <a:spLocks noGrp="1"/>
          </p:cNvSpPr>
          <p:nvPr>
            <p:ph type="sldNum" sz="quarter" idx="10"/>
          </p:nvPr>
        </p:nvSpPr>
        <p:spPr/>
        <p:txBody>
          <a:bodyPr/>
          <a:lstStyle/>
          <a:p>
            <a:pPr>
              <a:defRPr/>
            </a:pPr>
            <a:fld id="{162E4A84-A8F2-424A-AAF2-679D4EB18637}" type="slidenum">
              <a:rPr lang="en-US" smtClean="0"/>
              <a:pPr>
                <a:defRPr/>
              </a:pPr>
              <a:t>‹#›</a:t>
            </a:fld>
            <a:endParaRPr lang="en-US" dirty="0"/>
          </a:p>
        </p:txBody>
      </p:sp>
      <p:pic>
        <p:nvPicPr>
          <p:cNvPr id="5" name="Picture 4">
            <a:extLst>
              <a:ext uri="{FF2B5EF4-FFF2-40B4-BE49-F238E27FC236}">
                <a16:creationId xmlns:a16="http://schemas.microsoft.com/office/drawing/2014/main" id="{8D8872A2-7FD7-42D4-AE5F-D49F168A2828}"/>
              </a:ext>
            </a:extLst>
          </p:cNvPr>
          <p:cNvPicPr>
            <a:picLocks noChangeAspect="1"/>
          </p:cNvPicPr>
          <p:nvPr/>
        </p:nvPicPr>
        <p:blipFill>
          <a:blip r:embed="rId3"/>
          <a:stretch>
            <a:fillRect/>
          </a:stretch>
        </p:blipFill>
        <p:spPr>
          <a:xfrm rot="16200000">
            <a:off x="1246083" y="1459827"/>
            <a:ext cx="2492205" cy="768175"/>
          </a:xfrm>
          <a:prstGeom prst="rect">
            <a:avLst/>
          </a:prstGeom>
        </p:spPr>
      </p:pic>
      <p:sp>
        <p:nvSpPr>
          <p:cNvPr id="6" name="Text Placeholder 3">
            <a:extLst>
              <a:ext uri="{FF2B5EF4-FFF2-40B4-BE49-F238E27FC236}">
                <a16:creationId xmlns:a16="http://schemas.microsoft.com/office/drawing/2014/main" id="{775665CE-44ED-4C71-BA57-B5E6210FBF6D}"/>
              </a:ext>
            </a:extLst>
          </p:cNvPr>
          <p:cNvSpPr>
            <a:spLocks noGrp="1"/>
          </p:cNvSpPr>
          <p:nvPr>
            <p:ph type="body" sz="quarter" idx="11"/>
          </p:nvPr>
        </p:nvSpPr>
        <p:spPr>
          <a:xfrm>
            <a:off x="3642116" y="597811"/>
            <a:ext cx="8138294" cy="5622779"/>
          </a:xfrm>
        </p:spPr>
        <p:txBody>
          <a:bodyPr lIns="0" tIns="0" rIns="0" bIns="0"/>
          <a:lstStyle>
            <a:lvl1pPr marL="0" marR="0" indent="0" algn="l" defTabSz="941900" rtl="0" eaLnBrk="0" fontAlgn="base" latinLnBrk="0" hangingPunct="0">
              <a:lnSpc>
                <a:spcPct val="100000"/>
              </a:lnSpc>
              <a:spcBef>
                <a:spcPts val="3331"/>
              </a:spcBef>
              <a:spcAft>
                <a:spcPts val="0"/>
              </a:spcAft>
              <a:buClr>
                <a:srgbClr val="009EDB"/>
              </a:buClr>
              <a:buSzPct val="100000"/>
              <a:buFont typeface="Arial" panose="020B0604020202020204" pitchFamily="34" charset="0"/>
              <a:buNone/>
              <a:tabLst/>
              <a:defRPr sz="2530">
                <a:solidFill>
                  <a:schemeClr val="tx1">
                    <a:lumMod val="95000"/>
                    <a:lumOff val="5000"/>
                  </a:schemeClr>
                </a:solidFill>
              </a:defRPr>
            </a:lvl1pPr>
          </a:lstStyle>
          <a:p>
            <a:pPr marL="413333" marR="0" lvl="0" indent="-413333" algn="l" defTabSz="941900" rtl="0" eaLnBrk="0" fontAlgn="base" latinLnBrk="0" hangingPunct="0">
              <a:lnSpc>
                <a:spcPct val="100000"/>
              </a:lnSpc>
              <a:spcBef>
                <a:spcPts val="3331"/>
              </a:spcBef>
              <a:spcAft>
                <a:spcPts val="0"/>
              </a:spcAft>
              <a:buClr>
                <a:srgbClr val="009EDB"/>
              </a:buClr>
              <a:buSzPct val="100000"/>
              <a:buFont typeface="Arial" panose="020B0604020202020204" pitchFamily="34" charset="0"/>
              <a:buChar char="•"/>
              <a:tabLst/>
              <a:defRPr/>
            </a:pPr>
            <a:r>
              <a:rPr lang="en-US" dirty="0"/>
              <a:t>Click to edit Master text styles</a:t>
            </a:r>
          </a:p>
        </p:txBody>
      </p:sp>
    </p:spTree>
    <p:extLst>
      <p:ext uri="{BB962C8B-B14F-4D97-AF65-F5344CB8AC3E}">
        <p14:creationId xmlns:p14="http://schemas.microsoft.com/office/powerpoint/2010/main" val="1589074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8_Title and Content slid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7FC25DEA-065A-4E71-987E-1E67185C6355}"/>
              </a:ext>
            </a:extLst>
          </p:cNvPr>
          <p:cNvSpPr/>
          <p:nvPr userDrawn="1"/>
        </p:nvSpPr>
        <p:spPr>
          <a:xfrm>
            <a:off x="0" y="5385254"/>
            <a:ext cx="1069237" cy="1472747"/>
          </a:xfrm>
          <a:custGeom>
            <a:avLst/>
            <a:gdLst>
              <a:gd name="connsiteX0" fmla="*/ 0 w 1069237"/>
              <a:gd name="connsiteY0" fmla="*/ 0 h 1472747"/>
              <a:gd name="connsiteX1" fmla="*/ 1069237 w 1069237"/>
              <a:gd name="connsiteY1" fmla="*/ 1472747 h 1472747"/>
              <a:gd name="connsiteX2" fmla="*/ 0 w 1069237"/>
              <a:gd name="connsiteY2" fmla="*/ 1472747 h 1472747"/>
              <a:gd name="connsiteX3" fmla="*/ 0 w 1069237"/>
              <a:gd name="connsiteY3" fmla="*/ 0 h 1472747"/>
            </a:gdLst>
            <a:ahLst/>
            <a:cxnLst>
              <a:cxn ang="0">
                <a:pos x="connsiteX0" y="connsiteY0"/>
              </a:cxn>
              <a:cxn ang="0">
                <a:pos x="connsiteX1" y="connsiteY1"/>
              </a:cxn>
              <a:cxn ang="0">
                <a:pos x="connsiteX2" y="connsiteY2"/>
              </a:cxn>
              <a:cxn ang="0">
                <a:pos x="connsiteX3" y="connsiteY3"/>
              </a:cxn>
            </a:cxnLst>
            <a:rect l="l" t="t" r="r" b="b"/>
            <a:pathLst>
              <a:path w="1069237" h="1472747">
                <a:moveTo>
                  <a:pt x="0" y="0"/>
                </a:moveTo>
                <a:lnTo>
                  <a:pt x="1069237" y="1472747"/>
                </a:lnTo>
                <a:lnTo>
                  <a:pt x="0" y="1472747"/>
                </a:lnTo>
                <a:lnTo>
                  <a:pt x="0" y="0"/>
                </a:lnTo>
                <a:close/>
              </a:path>
            </a:pathLst>
          </a:custGeom>
          <a:gradFill flip="none" rotWithShape="1">
            <a:gsLst>
              <a:gs pos="23000">
                <a:schemeClr val="accent1"/>
              </a:gs>
              <a:gs pos="83000">
                <a:schemeClr val="accent4"/>
              </a:gs>
            </a:gsLst>
            <a:lin ang="18900000" scaled="1"/>
            <a:tileRect/>
          </a:gradFill>
          <a:ln w="148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Text Placeholder 18"/>
          <p:cNvSpPr>
            <a:spLocks noGrp="1"/>
          </p:cNvSpPr>
          <p:nvPr>
            <p:ph type="body" sz="quarter" idx="10"/>
          </p:nvPr>
        </p:nvSpPr>
        <p:spPr>
          <a:xfrm>
            <a:off x="457200" y="1184276"/>
            <a:ext cx="11286067" cy="51943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63229" tIns="81610" rIns="163229" bIns="81610" numCol="1" anchor="t" anchorCtr="0" compatLnSpc="1">
            <a:prstTxWarp prst="textNoShape">
              <a:avLst/>
            </a:prstTxWarp>
            <a:normAutofit/>
          </a:bodyPr>
          <a:lstStyle>
            <a:lvl1pPr>
              <a:defRPr lang="en-US" dirty="0" smtClean="0">
                <a:solidFill>
                  <a:schemeClr val="tx1"/>
                </a:solidFill>
              </a:defRPr>
            </a:lvl1pPr>
            <a:lvl2pPr marL="718839" indent="-304449">
              <a:buFontTx/>
              <a:buNone/>
              <a:defRPr lang="en-US" sz="1731" kern="1200" baseline="0" dirty="0" smtClean="0">
                <a:solidFill>
                  <a:schemeClr val="tx1"/>
                </a:solidFill>
                <a:latin typeface="Arial" panose="020B0604020202020204" pitchFamily="34" charset="0"/>
                <a:ea typeface="+mn-ea"/>
                <a:cs typeface="Arial" panose="020B0604020202020204" pitchFamily="34" charset="0"/>
              </a:defRPr>
            </a:lvl2pPr>
            <a:lvl3pPr>
              <a:defRPr lang="en-US" dirty="0" smtClean="0"/>
            </a:lvl3pPr>
            <a:lvl4pPr>
              <a:defRPr lang="en-US" dirty="0" smtClean="0"/>
            </a:lvl4pPr>
            <a:lvl5pPr>
              <a:defRPr lang="en-US" dirty="0"/>
            </a:lvl5pPr>
          </a:lstStyle>
          <a:p>
            <a:pPr lvl="0"/>
            <a:r>
              <a:rPr lang="en-US" dirty="0"/>
              <a:t>Click to edit Master text styles</a:t>
            </a:r>
          </a:p>
          <a:p>
            <a:pPr lvl="1"/>
            <a:r>
              <a:rPr lang="en-US" dirty="0"/>
              <a:t>Second level</a:t>
            </a:r>
          </a:p>
        </p:txBody>
      </p:sp>
      <p:sp>
        <p:nvSpPr>
          <p:cNvPr id="5" name="Rectangle 25"/>
          <p:cNvSpPr>
            <a:spLocks noGrp="1" noChangeArrowheads="1"/>
          </p:cNvSpPr>
          <p:nvPr>
            <p:ph type="title"/>
          </p:nvPr>
        </p:nvSpPr>
        <p:spPr bwMode="auto">
          <a:xfrm>
            <a:off x="491491" y="251668"/>
            <a:ext cx="11286067" cy="582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lvl1pPr>
              <a:defRPr>
                <a:solidFill>
                  <a:schemeClr val="tx1"/>
                </a:solidFill>
              </a:defRPr>
            </a:lvl1pPr>
          </a:lstStyle>
          <a:p>
            <a:pPr lvl="0"/>
            <a:r>
              <a:rPr lang="en-US" dirty="0"/>
              <a:t>Click to edit Master title style</a:t>
            </a:r>
          </a:p>
        </p:txBody>
      </p:sp>
      <p:sp>
        <p:nvSpPr>
          <p:cNvPr id="2" name="Slide Number Placeholder 1"/>
          <p:cNvSpPr>
            <a:spLocks noGrp="1"/>
          </p:cNvSpPr>
          <p:nvPr>
            <p:ph type="sldNum" sz="quarter" idx="11"/>
          </p:nvPr>
        </p:nvSpPr>
        <p:spPr/>
        <p:txBody>
          <a:bodyPr/>
          <a:lstStyle>
            <a:lvl1pPr>
              <a:defRPr>
                <a:solidFill>
                  <a:schemeClr val="bg1"/>
                </a:solidFill>
              </a:defRPr>
            </a:lvl1pPr>
          </a:lstStyle>
          <a:p>
            <a:pPr>
              <a:defRPr/>
            </a:pPr>
            <a:fld id="{162E4A84-A8F2-424A-AAF2-679D4EB18637}" type="slidenum">
              <a:rPr lang="en-US" smtClean="0"/>
              <a:pPr>
                <a:defRPr/>
              </a:pPr>
              <a:t>‹#›</a:t>
            </a:fld>
            <a:endParaRPr lang="en-US" dirty="0"/>
          </a:p>
        </p:txBody>
      </p:sp>
      <p:sp>
        <p:nvSpPr>
          <p:cNvPr id="7" name="Freeform: Shape 6">
            <a:extLst>
              <a:ext uri="{FF2B5EF4-FFF2-40B4-BE49-F238E27FC236}">
                <a16:creationId xmlns:a16="http://schemas.microsoft.com/office/drawing/2014/main" id="{8369582C-ABBA-43FC-9042-3F257A3F6263}"/>
              </a:ext>
            </a:extLst>
          </p:cNvPr>
          <p:cNvSpPr/>
          <p:nvPr userDrawn="1"/>
        </p:nvSpPr>
        <p:spPr>
          <a:xfrm>
            <a:off x="12006470" y="0"/>
            <a:ext cx="185530" cy="6858000"/>
          </a:xfrm>
          <a:custGeom>
            <a:avLst/>
            <a:gdLst>
              <a:gd name="connsiteX0" fmla="*/ 0 w 1715306"/>
              <a:gd name="connsiteY0" fmla="*/ 0 h 3430613"/>
              <a:gd name="connsiteX1" fmla="*/ 0 w 1715306"/>
              <a:gd name="connsiteY1" fmla="*/ 1715307 h 3430613"/>
              <a:gd name="connsiteX2" fmla="*/ 0 w 1715306"/>
              <a:gd name="connsiteY2" fmla="*/ 3430614 h 3430613"/>
              <a:gd name="connsiteX3" fmla="*/ 1715307 w 1715306"/>
              <a:gd name="connsiteY3" fmla="*/ 3430614 h 3430613"/>
              <a:gd name="connsiteX4" fmla="*/ 1715307 w 1715306"/>
              <a:gd name="connsiteY4" fmla="*/ 0 h 34306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5306" h="3430613">
                <a:moveTo>
                  <a:pt x="0" y="0"/>
                </a:moveTo>
                <a:lnTo>
                  <a:pt x="0" y="1715307"/>
                </a:lnTo>
                <a:lnTo>
                  <a:pt x="0" y="3430614"/>
                </a:lnTo>
                <a:lnTo>
                  <a:pt x="1715307" y="3430614"/>
                </a:lnTo>
                <a:lnTo>
                  <a:pt x="1715307" y="0"/>
                </a:lnTo>
                <a:close/>
              </a:path>
            </a:pathLst>
          </a:custGeom>
          <a:gradFill flip="none" rotWithShape="1">
            <a:gsLst>
              <a:gs pos="23000">
                <a:schemeClr val="accent1"/>
              </a:gs>
              <a:gs pos="83000">
                <a:schemeClr val="accent4"/>
              </a:gs>
            </a:gsLst>
            <a:lin ang="16200000" scaled="1"/>
            <a:tileRect/>
          </a:gradFill>
          <a:ln w="148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Tree>
    <p:extLst>
      <p:ext uri="{BB962C8B-B14F-4D97-AF65-F5344CB8AC3E}">
        <p14:creationId xmlns:p14="http://schemas.microsoft.com/office/powerpoint/2010/main" val="2158954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0D2D3-F386-4613-96F5-EA8E3736E7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279D4D-EF58-4E3B-9F49-1EE7B028CB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AB12FF-03DC-4615-BC70-38A45790F167}"/>
              </a:ext>
            </a:extLst>
          </p:cNvPr>
          <p:cNvSpPr>
            <a:spLocks noGrp="1"/>
          </p:cNvSpPr>
          <p:nvPr>
            <p:ph type="dt" sz="half" idx="10"/>
          </p:nvPr>
        </p:nvSpPr>
        <p:spPr/>
        <p:txBody>
          <a:bodyPr/>
          <a:lstStyle/>
          <a:p>
            <a:fld id="{0DAEEEB2-1375-405D-A551-50EDF97FC98D}" type="datetimeFigureOut">
              <a:rPr lang="en-US" smtClean="0"/>
              <a:t>6/12/2022</a:t>
            </a:fld>
            <a:endParaRPr lang="en-US"/>
          </a:p>
        </p:txBody>
      </p:sp>
      <p:sp>
        <p:nvSpPr>
          <p:cNvPr id="5" name="Footer Placeholder 4">
            <a:extLst>
              <a:ext uri="{FF2B5EF4-FFF2-40B4-BE49-F238E27FC236}">
                <a16:creationId xmlns:a16="http://schemas.microsoft.com/office/drawing/2014/main" id="{86288296-E09F-4906-AA77-61C9D7D31A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99F7DC-3A47-49F6-811F-B5E068E5ED12}"/>
              </a:ext>
            </a:extLst>
          </p:cNvPr>
          <p:cNvSpPr>
            <a:spLocks noGrp="1"/>
          </p:cNvSpPr>
          <p:nvPr>
            <p:ph type="sldNum" sz="quarter" idx="12"/>
          </p:nvPr>
        </p:nvSpPr>
        <p:spPr/>
        <p:txBody>
          <a:bodyPr/>
          <a:lstStyle/>
          <a:p>
            <a:fld id="{225EE3F4-7417-4C85-9AF8-D995DBE9FF7D}" type="slidenum">
              <a:rPr lang="en-US" smtClean="0"/>
              <a:t>‹#›</a:t>
            </a:fld>
            <a:endParaRPr lang="en-US"/>
          </a:p>
        </p:txBody>
      </p:sp>
    </p:spTree>
    <p:extLst>
      <p:ext uri="{BB962C8B-B14F-4D97-AF65-F5344CB8AC3E}">
        <p14:creationId xmlns:p14="http://schemas.microsoft.com/office/powerpoint/2010/main" val="4113008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343FA-94D8-47AC-A021-362150D7AB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A9F226-F8B6-4998-AE22-8569059DE5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688596-7B1B-409B-8831-74E87FD82DB9}"/>
              </a:ext>
            </a:extLst>
          </p:cNvPr>
          <p:cNvSpPr>
            <a:spLocks noGrp="1"/>
          </p:cNvSpPr>
          <p:nvPr>
            <p:ph type="dt" sz="half" idx="10"/>
          </p:nvPr>
        </p:nvSpPr>
        <p:spPr/>
        <p:txBody>
          <a:bodyPr/>
          <a:lstStyle/>
          <a:p>
            <a:fld id="{0DAEEEB2-1375-405D-A551-50EDF97FC98D}" type="datetimeFigureOut">
              <a:rPr lang="en-US" smtClean="0"/>
              <a:t>6/12/2022</a:t>
            </a:fld>
            <a:endParaRPr lang="en-US"/>
          </a:p>
        </p:txBody>
      </p:sp>
      <p:sp>
        <p:nvSpPr>
          <p:cNvPr id="5" name="Footer Placeholder 4">
            <a:extLst>
              <a:ext uri="{FF2B5EF4-FFF2-40B4-BE49-F238E27FC236}">
                <a16:creationId xmlns:a16="http://schemas.microsoft.com/office/drawing/2014/main" id="{94E959D6-FECA-4DAE-AF8D-ACED8C64CC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3F595A-0829-4590-8DD1-508B6AA062F3}"/>
              </a:ext>
            </a:extLst>
          </p:cNvPr>
          <p:cNvSpPr>
            <a:spLocks noGrp="1"/>
          </p:cNvSpPr>
          <p:nvPr>
            <p:ph type="sldNum" sz="quarter" idx="12"/>
          </p:nvPr>
        </p:nvSpPr>
        <p:spPr/>
        <p:txBody>
          <a:bodyPr/>
          <a:lstStyle/>
          <a:p>
            <a:fld id="{225EE3F4-7417-4C85-9AF8-D995DBE9FF7D}" type="slidenum">
              <a:rPr lang="en-US" smtClean="0"/>
              <a:t>‹#›</a:t>
            </a:fld>
            <a:endParaRPr lang="en-US"/>
          </a:p>
        </p:txBody>
      </p:sp>
    </p:spTree>
    <p:extLst>
      <p:ext uri="{BB962C8B-B14F-4D97-AF65-F5344CB8AC3E}">
        <p14:creationId xmlns:p14="http://schemas.microsoft.com/office/powerpoint/2010/main" val="421856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7C50D-8692-40AA-BF4B-00631C03D5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3553BB-B734-4BFD-A1A5-4568346F84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3E6AC3-E12D-4FE8-A0B7-4D98AB79A2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EEB9B4C-DF24-47D6-B2BA-1B72BA5DA121}"/>
              </a:ext>
            </a:extLst>
          </p:cNvPr>
          <p:cNvSpPr>
            <a:spLocks noGrp="1"/>
          </p:cNvSpPr>
          <p:nvPr>
            <p:ph type="dt" sz="half" idx="10"/>
          </p:nvPr>
        </p:nvSpPr>
        <p:spPr/>
        <p:txBody>
          <a:bodyPr/>
          <a:lstStyle/>
          <a:p>
            <a:fld id="{0DAEEEB2-1375-405D-A551-50EDF97FC98D}" type="datetimeFigureOut">
              <a:rPr lang="en-US" smtClean="0"/>
              <a:t>6/12/2022</a:t>
            </a:fld>
            <a:endParaRPr lang="en-US"/>
          </a:p>
        </p:txBody>
      </p:sp>
      <p:sp>
        <p:nvSpPr>
          <p:cNvPr id="6" name="Footer Placeholder 5">
            <a:extLst>
              <a:ext uri="{FF2B5EF4-FFF2-40B4-BE49-F238E27FC236}">
                <a16:creationId xmlns:a16="http://schemas.microsoft.com/office/drawing/2014/main" id="{636FB0F2-2E1D-4311-B8A5-AE3F96409E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003008-6298-4101-B29F-4FED9E80705E}"/>
              </a:ext>
            </a:extLst>
          </p:cNvPr>
          <p:cNvSpPr>
            <a:spLocks noGrp="1"/>
          </p:cNvSpPr>
          <p:nvPr>
            <p:ph type="sldNum" sz="quarter" idx="12"/>
          </p:nvPr>
        </p:nvSpPr>
        <p:spPr/>
        <p:txBody>
          <a:bodyPr/>
          <a:lstStyle/>
          <a:p>
            <a:fld id="{225EE3F4-7417-4C85-9AF8-D995DBE9FF7D}" type="slidenum">
              <a:rPr lang="en-US" smtClean="0"/>
              <a:t>‹#›</a:t>
            </a:fld>
            <a:endParaRPr lang="en-US"/>
          </a:p>
        </p:txBody>
      </p:sp>
    </p:spTree>
    <p:extLst>
      <p:ext uri="{BB962C8B-B14F-4D97-AF65-F5344CB8AC3E}">
        <p14:creationId xmlns:p14="http://schemas.microsoft.com/office/powerpoint/2010/main" val="2335355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57CC6-1D39-4F02-A0DD-929E03B5B7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A4A6E7-FB0B-49EE-8B7E-47876BB412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36075A-B66F-4819-BC49-827FAE21E0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BB77CD-5095-400D-811C-23317D13F1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BB77B1-E119-4F61-8697-588559D7ED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FC764BD-4736-49CF-BC7E-6B2F18303211}"/>
              </a:ext>
            </a:extLst>
          </p:cNvPr>
          <p:cNvSpPr>
            <a:spLocks noGrp="1"/>
          </p:cNvSpPr>
          <p:nvPr>
            <p:ph type="dt" sz="half" idx="10"/>
          </p:nvPr>
        </p:nvSpPr>
        <p:spPr/>
        <p:txBody>
          <a:bodyPr/>
          <a:lstStyle/>
          <a:p>
            <a:fld id="{0DAEEEB2-1375-405D-A551-50EDF97FC98D}" type="datetimeFigureOut">
              <a:rPr lang="en-US" smtClean="0"/>
              <a:t>6/12/2022</a:t>
            </a:fld>
            <a:endParaRPr lang="en-US"/>
          </a:p>
        </p:txBody>
      </p:sp>
      <p:sp>
        <p:nvSpPr>
          <p:cNvPr id="8" name="Footer Placeholder 7">
            <a:extLst>
              <a:ext uri="{FF2B5EF4-FFF2-40B4-BE49-F238E27FC236}">
                <a16:creationId xmlns:a16="http://schemas.microsoft.com/office/drawing/2014/main" id="{175D1E27-E896-487D-9FB3-BDB3F73793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A837D-DA25-4240-8FE7-898C499D4453}"/>
              </a:ext>
            </a:extLst>
          </p:cNvPr>
          <p:cNvSpPr>
            <a:spLocks noGrp="1"/>
          </p:cNvSpPr>
          <p:nvPr>
            <p:ph type="sldNum" sz="quarter" idx="12"/>
          </p:nvPr>
        </p:nvSpPr>
        <p:spPr/>
        <p:txBody>
          <a:bodyPr/>
          <a:lstStyle/>
          <a:p>
            <a:fld id="{225EE3F4-7417-4C85-9AF8-D995DBE9FF7D}" type="slidenum">
              <a:rPr lang="en-US" smtClean="0"/>
              <a:t>‹#›</a:t>
            </a:fld>
            <a:endParaRPr lang="en-US"/>
          </a:p>
        </p:txBody>
      </p:sp>
    </p:spTree>
    <p:extLst>
      <p:ext uri="{BB962C8B-B14F-4D97-AF65-F5344CB8AC3E}">
        <p14:creationId xmlns:p14="http://schemas.microsoft.com/office/powerpoint/2010/main" val="866186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5EA5E-6F6E-407B-9DC3-FFBCD645A5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5D0964C-532B-4D51-BE46-32EB1080F609}"/>
              </a:ext>
            </a:extLst>
          </p:cNvPr>
          <p:cNvSpPr>
            <a:spLocks noGrp="1"/>
          </p:cNvSpPr>
          <p:nvPr>
            <p:ph type="dt" sz="half" idx="10"/>
          </p:nvPr>
        </p:nvSpPr>
        <p:spPr/>
        <p:txBody>
          <a:bodyPr/>
          <a:lstStyle/>
          <a:p>
            <a:fld id="{0DAEEEB2-1375-405D-A551-50EDF97FC98D}" type="datetimeFigureOut">
              <a:rPr lang="en-US" smtClean="0"/>
              <a:t>6/12/2022</a:t>
            </a:fld>
            <a:endParaRPr lang="en-US"/>
          </a:p>
        </p:txBody>
      </p:sp>
      <p:sp>
        <p:nvSpPr>
          <p:cNvPr id="4" name="Footer Placeholder 3">
            <a:extLst>
              <a:ext uri="{FF2B5EF4-FFF2-40B4-BE49-F238E27FC236}">
                <a16:creationId xmlns:a16="http://schemas.microsoft.com/office/drawing/2014/main" id="{9B8232D9-66C7-47E5-9661-74F45F48FF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D04BC1-2AA1-4729-8ACC-02B19EDF055D}"/>
              </a:ext>
            </a:extLst>
          </p:cNvPr>
          <p:cNvSpPr>
            <a:spLocks noGrp="1"/>
          </p:cNvSpPr>
          <p:nvPr>
            <p:ph type="sldNum" sz="quarter" idx="12"/>
          </p:nvPr>
        </p:nvSpPr>
        <p:spPr/>
        <p:txBody>
          <a:bodyPr/>
          <a:lstStyle/>
          <a:p>
            <a:fld id="{225EE3F4-7417-4C85-9AF8-D995DBE9FF7D}" type="slidenum">
              <a:rPr lang="en-US" smtClean="0"/>
              <a:t>‹#›</a:t>
            </a:fld>
            <a:endParaRPr lang="en-US"/>
          </a:p>
        </p:txBody>
      </p:sp>
    </p:spTree>
    <p:extLst>
      <p:ext uri="{BB962C8B-B14F-4D97-AF65-F5344CB8AC3E}">
        <p14:creationId xmlns:p14="http://schemas.microsoft.com/office/powerpoint/2010/main" val="2826358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7DEE0D-F24E-4D73-8764-AD3C1FB5229A}"/>
              </a:ext>
            </a:extLst>
          </p:cNvPr>
          <p:cNvSpPr>
            <a:spLocks noGrp="1"/>
          </p:cNvSpPr>
          <p:nvPr>
            <p:ph type="dt" sz="half" idx="10"/>
          </p:nvPr>
        </p:nvSpPr>
        <p:spPr/>
        <p:txBody>
          <a:bodyPr/>
          <a:lstStyle/>
          <a:p>
            <a:fld id="{0DAEEEB2-1375-405D-A551-50EDF97FC98D}" type="datetimeFigureOut">
              <a:rPr lang="en-US" smtClean="0"/>
              <a:t>6/12/2022</a:t>
            </a:fld>
            <a:endParaRPr lang="en-US"/>
          </a:p>
        </p:txBody>
      </p:sp>
      <p:sp>
        <p:nvSpPr>
          <p:cNvPr id="3" name="Footer Placeholder 2">
            <a:extLst>
              <a:ext uri="{FF2B5EF4-FFF2-40B4-BE49-F238E27FC236}">
                <a16:creationId xmlns:a16="http://schemas.microsoft.com/office/drawing/2014/main" id="{C7E42B0F-6E2C-4706-9611-1EDC204CF7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C38063-B61F-4D97-8D13-B0554CF97C50}"/>
              </a:ext>
            </a:extLst>
          </p:cNvPr>
          <p:cNvSpPr>
            <a:spLocks noGrp="1"/>
          </p:cNvSpPr>
          <p:nvPr>
            <p:ph type="sldNum" sz="quarter" idx="12"/>
          </p:nvPr>
        </p:nvSpPr>
        <p:spPr/>
        <p:txBody>
          <a:bodyPr/>
          <a:lstStyle/>
          <a:p>
            <a:fld id="{225EE3F4-7417-4C85-9AF8-D995DBE9FF7D}" type="slidenum">
              <a:rPr lang="en-US" smtClean="0"/>
              <a:t>‹#›</a:t>
            </a:fld>
            <a:endParaRPr lang="en-US"/>
          </a:p>
        </p:txBody>
      </p:sp>
    </p:spTree>
    <p:extLst>
      <p:ext uri="{BB962C8B-B14F-4D97-AF65-F5344CB8AC3E}">
        <p14:creationId xmlns:p14="http://schemas.microsoft.com/office/powerpoint/2010/main" val="867573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71E39-E8C6-46F5-9B00-75ED8C9443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BFB1F5-06CF-489A-8FAA-18D10ECD3E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FD77F53-58E6-47D9-AE46-B06968E89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B960DC-557C-4EA3-B8DB-EBBFEEB42160}"/>
              </a:ext>
            </a:extLst>
          </p:cNvPr>
          <p:cNvSpPr>
            <a:spLocks noGrp="1"/>
          </p:cNvSpPr>
          <p:nvPr>
            <p:ph type="dt" sz="half" idx="10"/>
          </p:nvPr>
        </p:nvSpPr>
        <p:spPr/>
        <p:txBody>
          <a:bodyPr/>
          <a:lstStyle/>
          <a:p>
            <a:fld id="{0DAEEEB2-1375-405D-A551-50EDF97FC98D}" type="datetimeFigureOut">
              <a:rPr lang="en-US" smtClean="0"/>
              <a:t>6/12/2022</a:t>
            </a:fld>
            <a:endParaRPr lang="en-US"/>
          </a:p>
        </p:txBody>
      </p:sp>
      <p:sp>
        <p:nvSpPr>
          <p:cNvPr id="6" name="Footer Placeholder 5">
            <a:extLst>
              <a:ext uri="{FF2B5EF4-FFF2-40B4-BE49-F238E27FC236}">
                <a16:creationId xmlns:a16="http://schemas.microsoft.com/office/drawing/2014/main" id="{661ED0CA-CD43-4E41-AA82-E9FD01306C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371C8D-9221-4C38-956D-32621DE3EF7F}"/>
              </a:ext>
            </a:extLst>
          </p:cNvPr>
          <p:cNvSpPr>
            <a:spLocks noGrp="1"/>
          </p:cNvSpPr>
          <p:nvPr>
            <p:ph type="sldNum" sz="quarter" idx="12"/>
          </p:nvPr>
        </p:nvSpPr>
        <p:spPr/>
        <p:txBody>
          <a:bodyPr/>
          <a:lstStyle/>
          <a:p>
            <a:fld id="{225EE3F4-7417-4C85-9AF8-D995DBE9FF7D}" type="slidenum">
              <a:rPr lang="en-US" smtClean="0"/>
              <a:t>‹#›</a:t>
            </a:fld>
            <a:endParaRPr lang="en-US"/>
          </a:p>
        </p:txBody>
      </p:sp>
    </p:spTree>
    <p:extLst>
      <p:ext uri="{BB962C8B-B14F-4D97-AF65-F5344CB8AC3E}">
        <p14:creationId xmlns:p14="http://schemas.microsoft.com/office/powerpoint/2010/main" val="2229682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DE4A-98F4-48BF-BBB1-72C01EF48F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761173-D6B4-4104-B026-AF09EF4BC1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CFF338-AFC5-4671-B309-EE905C3176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1AC0F8-EB6B-44E9-AA49-CDA66690667E}"/>
              </a:ext>
            </a:extLst>
          </p:cNvPr>
          <p:cNvSpPr>
            <a:spLocks noGrp="1"/>
          </p:cNvSpPr>
          <p:nvPr>
            <p:ph type="dt" sz="half" idx="10"/>
          </p:nvPr>
        </p:nvSpPr>
        <p:spPr/>
        <p:txBody>
          <a:bodyPr/>
          <a:lstStyle/>
          <a:p>
            <a:fld id="{0DAEEEB2-1375-405D-A551-50EDF97FC98D}" type="datetimeFigureOut">
              <a:rPr lang="en-US" smtClean="0"/>
              <a:t>6/12/2022</a:t>
            </a:fld>
            <a:endParaRPr lang="en-US"/>
          </a:p>
        </p:txBody>
      </p:sp>
      <p:sp>
        <p:nvSpPr>
          <p:cNvPr id="6" name="Footer Placeholder 5">
            <a:extLst>
              <a:ext uri="{FF2B5EF4-FFF2-40B4-BE49-F238E27FC236}">
                <a16:creationId xmlns:a16="http://schemas.microsoft.com/office/drawing/2014/main" id="{1EB67B96-1C05-42D1-930A-6BBC26E3D5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BEA578-61CE-4FE3-B392-BE63D9D5B647}"/>
              </a:ext>
            </a:extLst>
          </p:cNvPr>
          <p:cNvSpPr>
            <a:spLocks noGrp="1"/>
          </p:cNvSpPr>
          <p:nvPr>
            <p:ph type="sldNum" sz="quarter" idx="12"/>
          </p:nvPr>
        </p:nvSpPr>
        <p:spPr/>
        <p:txBody>
          <a:bodyPr/>
          <a:lstStyle/>
          <a:p>
            <a:fld id="{225EE3F4-7417-4C85-9AF8-D995DBE9FF7D}" type="slidenum">
              <a:rPr lang="en-US" smtClean="0"/>
              <a:t>‹#›</a:t>
            </a:fld>
            <a:endParaRPr lang="en-US"/>
          </a:p>
        </p:txBody>
      </p:sp>
    </p:spTree>
    <p:extLst>
      <p:ext uri="{BB962C8B-B14F-4D97-AF65-F5344CB8AC3E}">
        <p14:creationId xmlns:p14="http://schemas.microsoft.com/office/powerpoint/2010/main" val="279971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D6AE30-3D1E-431B-9C53-43C6BCA214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4856D9-C3DF-40AA-AE5E-AD45F7CF72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A6C031-82E4-4AD6-9D17-98FACD5C71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AEEEB2-1375-405D-A551-50EDF97FC98D}" type="datetimeFigureOut">
              <a:rPr lang="en-US" smtClean="0"/>
              <a:t>6/12/2022</a:t>
            </a:fld>
            <a:endParaRPr lang="en-US"/>
          </a:p>
        </p:txBody>
      </p:sp>
      <p:sp>
        <p:nvSpPr>
          <p:cNvPr id="5" name="Footer Placeholder 4">
            <a:extLst>
              <a:ext uri="{FF2B5EF4-FFF2-40B4-BE49-F238E27FC236}">
                <a16:creationId xmlns:a16="http://schemas.microsoft.com/office/drawing/2014/main" id="{D576D25A-2730-4F01-82A7-17B8467782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FF58A7E-4ADC-4FC5-9D44-3D903D5F5C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5EE3F4-7417-4C85-9AF8-D995DBE9FF7D}" type="slidenum">
              <a:rPr lang="en-US" smtClean="0"/>
              <a:t>‹#›</a:t>
            </a:fld>
            <a:endParaRPr lang="en-US"/>
          </a:p>
        </p:txBody>
      </p:sp>
    </p:spTree>
    <p:extLst>
      <p:ext uri="{BB962C8B-B14F-4D97-AF65-F5344CB8AC3E}">
        <p14:creationId xmlns:p14="http://schemas.microsoft.com/office/powerpoint/2010/main" val="2249452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429DD7-78EA-4400-AC77-D6AF2EF1D4A9}"/>
              </a:ext>
            </a:extLst>
          </p:cNvPr>
          <p:cNvSpPr>
            <a:spLocks noGrp="1"/>
          </p:cNvSpPr>
          <p:nvPr>
            <p:ph type="title"/>
          </p:nvPr>
        </p:nvSpPr>
        <p:spPr>
          <a:xfrm>
            <a:off x="524741" y="620392"/>
            <a:ext cx="10000384" cy="5513708"/>
          </a:xfrm>
        </p:spPr>
        <p:txBody>
          <a:bodyPr vert="horz" lIns="91440" tIns="45720" rIns="91440" bIns="45720" rtlCol="0" anchor="ctr">
            <a:normAutofit/>
          </a:bodyPr>
          <a:lstStyle/>
          <a:p>
            <a:pPr algn="ctr"/>
            <a:br>
              <a:rPr lang="en-US" sz="6000" kern="1200" dirty="0">
                <a:solidFill>
                  <a:schemeClr val="accent5"/>
                </a:solidFill>
                <a:latin typeface="+mj-lt"/>
                <a:ea typeface="+mj-ea"/>
                <a:cs typeface="+mj-cs"/>
              </a:rPr>
            </a:br>
            <a:r>
              <a:rPr lang="en-US" sz="6000" dirty="0">
                <a:solidFill>
                  <a:schemeClr val="accent5"/>
                </a:solidFill>
              </a:rPr>
              <a:t>Simplified S3 Bucket </a:t>
            </a:r>
            <a:br>
              <a:rPr lang="en-US" sz="6000" dirty="0">
                <a:solidFill>
                  <a:schemeClr val="accent5"/>
                </a:solidFill>
              </a:rPr>
            </a:br>
            <a:r>
              <a:rPr lang="en-US" sz="6000" dirty="0">
                <a:solidFill>
                  <a:schemeClr val="accent5"/>
                </a:solidFill>
              </a:rPr>
              <a:t>Application</a:t>
            </a:r>
          </a:p>
        </p:txBody>
      </p:sp>
      <p:sp>
        <p:nvSpPr>
          <p:cNvPr id="4" name="Slide Number Placeholder 3">
            <a:extLst>
              <a:ext uri="{FF2B5EF4-FFF2-40B4-BE49-F238E27FC236}">
                <a16:creationId xmlns:a16="http://schemas.microsoft.com/office/drawing/2014/main" id="{441D14E9-5C33-4D2E-8798-47FEE7687A78}"/>
              </a:ext>
            </a:extLst>
          </p:cNvPr>
          <p:cNvSpPr>
            <a:spLocks noGrp="1"/>
          </p:cNvSpPr>
          <p:nvPr>
            <p:ph type="sldNum" sz="quarter" idx="11"/>
          </p:nvPr>
        </p:nvSpPr>
        <p:spPr>
          <a:xfrm>
            <a:off x="8610600" y="6356350"/>
            <a:ext cx="2743200" cy="365125"/>
          </a:xfrm>
        </p:spPr>
        <p:txBody>
          <a:bodyPr vert="horz" lIns="91440" tIns="45720" rIns="91440" bIns="45720" rtlCol="0" anchor="ctr">
            <a:normAutofit/>
          </a:bodyPr>
          <a:lstStyle/>
          <a:p>
            <a:pPr>
              <a:spcAft>
                <a:spcPts val="600"/>
              </a:spcAft>
              <a:defRPr/>
            </a:pPr>
            <a:fld id="{162E4A84-A8F2-424A-AAF2-679D4EB18637}" type="slidenum">
              <a:rPr lang="en-US" smtClean="0">
                <a:solidFill>
                  <a:schemeClr val="tx1">
                    <a:tint val="75000"/>
                  </a:schemeClr>
                </a:solidFill>
              </a:rPr>
              <a:pPr>
                <a:spcAft>
                  <a:spcPts val="600"/>
                </a:spcAft>
                <a:defRPr/>
              </a:pPr>
              <a:t>1</a:t>
            </a:fld>
            <a:endParaRPr lang="en-US">
              <a:solidFill>
                <a:schemeClr val="tx1">
                  <a:tint val="75000"/>
                </a:schemeClr>
              </a:solidFill>
            </a:endParaRPr>
          </a:p>
        </p:txBody>
      </p:sp>
    </p:spTree>
    <p:extLst>
      <p:ext uri="{BB962C8B-B14F-4D97-AF65-F5344CB8AC3E}">
        <p14:creationId xmlns:p14="http://schemas.microsoft.com/office/powerpoint/2010/main" val="2401170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74088DA-C3B0-4A40-975F-4951A7F5CCEE}"/>
              </a:ext>
            </a:extLst>
          </p:cNvPr>
          <p:cNvSpPr>
            <a:spLocks noGrp="1"/>
          </p:cNvSpPr>
          <p:nvPr>
            <p:ph type="sldNum" sz="quarter" idx="10"/>
          </p:nvPr>
        </p:nvSpPr>
        <p:spPr/>
        <p:txBody>
          <a:bodyPr/>
          <a:lstStyle/>
          <a:p>
            <a:pPr>
              <a:defRPr/>
            </a:pPr>
            <a:fld id="{162E4A84-A8F2-424A-AAF2-679D4EB18637}" type="slidenum">
              <a:rPr lang="en-US" smtClean="0"/>
              <a:pPr>
                <a:defRPr/>
              </a:pPr>
              <a:t>2</a:t>
            </a:fld>
            <a:endParaRPr lang="en-US" dirty="0"/>
          </a:p>
        </p:txBody>
      </p:sp>
      <p:sp>
        <p:nvSpPr>
          <p:cNvPr id="3" name="Text Placeholder 2">
            <a:extLst>
              <a:ext uri="{FF2B5EF4-FFF2-40B4-BE49-F238E27FC236}">
                <a16:creationId xmlns:a16="http://schemas.microsoft.com/office/drawing/2014/main" id="{938ED761-27E1-4D9E-B4B0-9DE8EB3ACB88}"/>
              </a:ext>
            </a:extLst>
          </p:cNvPr>
          <p:cNvSpPr>
            <a:spLocks noGrp="1"/>
          </p:cNvSpPr>
          <p:nvPr>
            <p:ph type="body" sz="quarter" idx="11"/>
          </p:nvPr>
        </p:nvSpPr>
        <p:spPr>
          <a:xfrm>
            <a:off x="3518291" y="397786"/>
            <a:ext cx="8138294" cy="5622779"/>
          </a:xfrm>
        </p:spPr>
        <p:txBody>
          <a:bodyPr>
            <a:normAutofit/>
          </a:bodyPr>
          <a:lstStyle/>
          <a:p>
            <a:pPr marL="457200" indent="-457200">
              <a:buFont typeface="Arial" panose="020B0604020202020204" pitchFamily="34" charset="0"/>
              <a:buChar char="•"/>
            </a:pPr>
            <a:r>
              <a:rPr lang="en-US" dirty="0"/>
              <a:t>Introduction</a:t>
            </a:r>
          </a:p>
          <a:p>
            <a:pPr marL="457200" indent="-457200">
              <a:buFont typeface="Arial" panose="020B0604020202020204" pitchFamily="34" charset="0"/>
              <a:buChar char="•"/>
            </a:pPr>
            <a:r>
              <a:rPr lang="en-US" dirty="0"/>
              <a:t>Application details with screens captured</a:t>
            </a:r>
          </a:p>
          <a:p>
            <a:pPr marL="457200" indent="-457200">
              <a:buFont typeface="Arial" panose="020B0604020202020204" pitchFamily="34" charset="0"/>
              <a:buChar char="•"/>
            </a:pPr>
            <a:r>
              <a:rPr lang="en-US" dirty="0"/>
              <a:t>Q&amp;A</a:t>
            </a:r>
          </a:p>
        </p:txBody>
      </p:sp>
    </p:spTree>
    <p:extLst>
      <p:ext uri="{BB962C8B-B14F-4D97-AF65-F5344CB8AC3E}">
        <p14:creationId xmlns:p14="http://schemas.microsoft.com/office/powerpoint/2010/main" val="2951146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429DD7-78EA-4400-AC77-D6AF2EF1D4A9}"/>
              </a:ext>
            </a:extLst>
          </p:cNvPr>
          <p:cNvSpPr>
            <a:spLocks noGrp="1"/>
          </p:cNvSpPr>
          <p:nvPr>
            <p:ph type="title"/>
          </p:nvPr>
        </p:nvSpPr>
        <p:spPr>
          <a:xfrm>
            <a:off x="524740" y="1643865"/>
            <a:ext cx="11249443" cy="3821987"/>
          </a:xfrm>
        </p:spPr>
        <p:txBody>
          <a:bodyPr vert="horz" lIns="91440" tIns="45720" rIns="91440" bIns="45720" rtlCol="0" anchor="ctr">
            <a:normAutofit fontScale="90000"/>
          </a:bodyPr>
          <a:lstStyle/>
          <a:p>
            <a:r>
              <a:rPr lang="en-US" sz="6000" kern="1200" dirty="0">
                <a:solidFill>
                  <a:schemeClr val="accent5"/>
                </a:solidFill>
                <a:latin typeface="+mj-lt"/>
                <a:ea typeface="+mj-ea"/>
                <a:cs typeface="+mj-cs"/>
              </a:rPr>
              <a:t>Introduction</a:t>
            </a:r>
            <a:br>
              <a:rPr lang="en-US" sz="6000" kern="1200" dirty="0">
                <a:solidFill>
                  <a:schemeClr val="accent5"/>
                </a:solidFill>
                <a:latin typeface="+mj-lt"/>
                <a:ea typeface="+mj-ea"/>
                <a:cs typeface="+mj-cs"/>
              </a:rPr>
            </a:br>
            <a:br>
              <a:rPr lang="en-US" sz="6000" kern="1200" dirty="0">
                <a:solidFill>
                  <a:schemeClr val="accent5"/>
                </a:solidFill>
                <a:latin typeface="+mj-lt"/>
                <a:ea typeface="+mj-ea"/>
                <a:cs typeface="+mj-cs"/>
              </a:rPr>
            </a:br>
            <a:r>
              <a:rPr lang="en-US" sz="2800" dirty="0">
                <a:solidFill>
                  <a:schemeClr val="tx1">
                    <a:lumMod val="95000"/>
                    <a:lumOff val="5000"/>
                  </a:schemeClr>
                </a:solidFill>
                <a:latin typeface="+mn-lt"/>
                <a:ea typeface="+mn-ea"/>
                <a:cs typeface="+mn-cs"/>
              </a:rPr>
              <a:t>1. The user should be able to post a file to the system from outside </a:t>
            </a:r>
            <a:r>
              <a:rPr lang="en-US" sz="2800" dirty="0" err="1">
                <a:solidFill>
                  <a:schemeClr val="tx1">
                    <a:lumMod val="95000"/>
                    <a:lumOff val="5000"/>
                  </a:schemeClr>
                </a:solidFill>
                <a:latin typeface="+mn-lt"/>
                <a:ea typeface="+mn-ea"/>
                <a:cs typeface="+mn-cs"/>
              </a:rPr>
              <a:t>kubernetes</a:t>
            </a:r>
            <a:br>
              <a:rPr lang="en-US" sz="2800" dirty="0">
                <a:solidFill>
                  <a:schemeClr val="tx1">
                    <a:lumMod val="95000"/>
                    <a:lumOff val="5000"/>
                  </a:schemeClr>
                </a:solidFill>
                <a:latin typeface="+mn-lt"/>
                <a:ea typeface="+mn-ea"/>
                <a:cs typeface="+mn-cs"/>
              </a:rPr>
            </a:br>
            <a:r>
              <a:rPr lang="en-US" sz="2800" dirty="0">
                <a:solidFill>
                  <a:schemeClr val="tx1">
                    <a:lumMod val="95000"/>
                    <a:lumOff val="5000"/>
                  </a:schemeClr>
                </a:solidFill>
                <a:latin typeface="+mn-lt"/>
                <a:ea typeface="+mn-ea"/>
                <a:cs typeface="+mn-cs"/>
              </a:rPr>
              <a:t>2. user only posts files with unique names</a:t>
            </a:r>
            <a:br>
              <a:rPr lang="en-US" sz="2800" dirty="0">
                <a:solidFill>
                  <a:schemeClr val="tx1">
                    <a:lumMod val="95000"/>
                    <a:lumOff val="5000"/>
                  </a:schemeClr>
                </a:solidFill>
                <a:latin typeface="+mn-lt"/>
                <a:ea typeface="+mn-ea"/>
                <a:cs typeface="+mn-cs"/>
              </a:rPr>
            </a:br>
            <a:r>
              <a:rPr lang="en-US" sz="2800" dirty="0">
                <a:solidFill>
                  <a:schemeClr val="tx1">
                    <a:lumMod val="95000"/>
                    <a:lumOff val="5000"/>
                  </a:schemeClr>
                </a:solidFill>
                <a:latin typeface="+mn-lt"/>
                <a:ea typeface="+mn-ea"/>
                <a:cs typeface="+mn-cs"/>
              </a:rPr>
              <a:t>3. If the user posts a file with the same name, the previous copy of the file should </a:t>
            </a:r>
            <a:br>
              <a:rPr lang="en-US" sz="2800" dirty="0">
                <a:solidFill>
                  <a:schemeClr val="tx1">
                    <a:lumMod val="95000"/>
                    <a:lumOff val="5000"/>
                  </a:schemeClr>
                </a:solidFill>
                <a:latin typeface="+mn-lt"/>
                <a:ea typeface="+mn-ea"/>
                <a:cs typeface="+mn-cs"/>
              </a:rPr>
            </a:br>
            <a:r>
              <a:rPr lang="en-US" sz="2800" dirty="0">
                <a:solidFill>
                  <a:schemeClr val="tx1">
                    <a:lumMod val="95000"/>
                    <a:lumOff val="5000"/>
                  </a:schemeClr>
                </a:solidFill>
                <a:latin typeface="+mn-lt"/>
                <a:ea typeface="+mn-ea"/>
                <a:cs typeface="+mn-cs"/>
              </a:rPr>
              <a:t>     be overwritten.</a:t>
            </a:r>
            <a:br>
              <a:rPr lang="en-US" sz="2800" dirty="0">
                <a:solidFill>
                  <a:schemeClr val="tx1">
                    <a:lumMod val="95000"/>
                    <a:lumOff val="5000"/>
                  </a:schemeClr>
                </a:solidFill>
                <a:latin typeface="+mn-lt"/>
                <a:ea typeface="+mn-ea"/>
                <a:cs typeface="+mn-cs"/>
              </a:rPr>
            </a:br>
            <a:r>
              <a:rPr lang="en-US" sz="2800" dirty="0">
                <a:solidFill>
                  <a:schemeClr val="tx1">
                    <a:lumMod val="95000"/>
                    <a:lumOff val="5000"/>
                  </a:schemeClr>
                </a:solidFill>
                <a:latin typeface="+mn-lt"/>
                <a:ea typeface="+mn-ea"/>
                <a:cs typeface="+mn-cs"/>
              </a:rPr>
              <a:t>4. There should always be 3 copies of the files stored on the system.</a:t>
            </a:r>
            <a:br>
              <a:rPr lang="en-US" sz="2800" dirty="0">
                <a:solidFill>
                  <a:schemeClr val="tx1">
                    <a:lumMod val="95000"/>
                    <a:lumOff val="5000"/>
                  </a:schemeClr>
                </a:solidFill>
                <a:latin typeface="+mn-lt"/>
                <a:ea typeface="+mn-ea"/>
                <a:cs typeface="+mn-cs"/>
              </a:rPr>
            </a:br>
            <a:r>
              <a:rPr lang="en-US" sz="2800" dirty="0">
                <a:solidFill>
                  <a:schemeClr val="tx1">
                    <a:lumMod val="95000"/>
                    <a:lumOff val="5000"/>
                  </a:schemeClr>
                </a:solidFill>
                <a:latin typeface="+mn-lt"/>
                <a:ea typeface="+mn-ea"/>
                <a:cs typeface="+mn-cs"/>
              </a:rPr>
              <a:t>5. There should be 3 replicas of the service running behind a cluster IP service.</a:t>
            </a:r>
            <a:br>
              <a:rPr lang="en-US" sz="2800" dirty="0">
                <a:solidFill>
                  <a:schemeClr val="tx1">
                    <a:lumMod val="95000"/>
                    <a:lumOff val="5000"/>
                  </a:schemeClr>
                </a:solidFill>
                <a:latin typeface="+mn-lt"/>
                <a:ea typeface="+mn-ea"/>
                <a:cs typeface="+mn-cs"/>
              </a:rPr>
            </a:br>
            <a:r>
              <a:rPr lang="en-US" sz="2800" dirty="0">
                <a:solidFill>
                  <a:schemeClr val="tx1">
                    <a:lumMod val="95000"/>
                    <a:lumOff val="5000"/>
                  </a:schemeClr>
                </a:solidFill>
                <a:latin typeface="+mn-lt"/>
                <a:ea typeface="+mn-ea"/>
                <a:cs typeface="+mn-cs"/>
              </a:rPr>
              <a:t>6. The user should be able to perform a read-after-write action with a 5 second </a:t>
            </a:r>
            <a:br>
              <a:rPr lang="en-US" sz="2800" dirty="0">
                <a:solidFill>
                  <a:schemeClr val="tx1">
                    <a:lumMod val="95000"/>
                    <a:lumOff val="5000"/>
                  </a:schemeClr>
                </a:solidFill>
                <a:latin typeface="+mn-lt"/>
                <a:ea typeface="+mn-ea"/>
                <a:cs typeface="+mn-cs"/>
              </a:rPr>
            </a:br>
            <a:r>
              <a:rPr lang="en-US" sz="2800" dirty="0">
                <a:solidFill>
                  <a:schemeClr val="tx1">
                    <a:lumMod val="95000"/>
                    <a:lumOff val="5000"/>
                  </a:schemeClr>
                </a:solidFill>
                <a:latin typeface="+mn-lt"/>
                <a:ea typeface="+mn-ea"/>
                <a:cs typeface="+mn-cs"/>
              </a:rPr>
              <a:t>    delay. This means that as a user I should be able to post a file, wait for 5 seconds</a:t>
            </a:r>
            <a:br>
              <a:rPr lang="en-US" sz="2800" dirty="0">
                <a:solidFill>
                  <a:schemeClr val="tx1">
                    <a:lumMod val="95000"/>
                    <a:lumOff val="5000"/>
                  </a:schemeClr>
                </a:solidFill>
                <a:latin typeface="+mn-lt"/>
                <a:ea typeface="+mn-ea"/>
                <a:cs typeface="+mn-cs"/>
              </a:rPr>
            </a:br>
            <a:r>
              <a:rPr lang="en-US" sz="2800" dirty="0">
                <a:solidFill>
                  <a:schemeClr val="tx1">
                    <a:lumMod val="95000"/>
                    <a:lumOff val="5000"/>
                  </a:schemeClr>
                </a:solidFill>
                <a:latin typeface="+mn-lt"/>
                <a:ea typeface="+mn-ea"/>
                <a:cs typeface="+mn-cs"/>
              </a:rPr>
              <a:t>     and Get the file without failure using the same end point, but different HTTP</a:t>
            </a:r>
            <a:br>
              <a:rPr lang="en-US" sz="2800" dirty="0">
                <a:solidFill>
                  <a:schemeClr val="tx1">
                    <a:lumMod val="95000"/>
                    <a:lumOff val="5000"/>
                  </a:schemeClr>
                </a:solidFill>
                <a:latin typeface="+mn-lt"/>
                <a:ea typeface="+mn-ea"/>
                <a:cs typeface="+mn-cs"/>
              </a:rPr>
            </a:br>
            <a:r>
              <a:rPr lang="en-US" sz="2800" dirty="0">
                <a:solidFill>
                  <a:schemeClr val="tx1">
                    <a:lumMod val="95000"/>
                    <a:lumOff val="5000"/>
                  </a:schemeClr>
                </a:solidFill>
                <a:latin typeface="+mn-lt"/>
                <a:ea typeface="+mn-ea"/>
                <a:cs typeface="+mn-cs"/>
              </a:rPr>
              <a:t>      verbs and parameters from outside the k8s.</a:t>
            </a:r>
            <a:br>
              <a:rPr lang="en-US" sz="2800" dirty="0">
                <a:solidFill>
                  <a:schemeClr val="tx1">
                    <a:lumMod val="95000"/>
                    <a:lumOff val="5000"/>
                  </a:schemeClr>
                </a:solidFill>
                <a:latin typeface="+mn-lt"/>
                <a:ea typeface="+mn-ea"/>
                <a:cs typeface="+mn-cs"/>
              </a:rPr>
            </a:br>
            <a:r>
              <a:rPr lang="en-US" sz="2800" dirty="0">
                <a:solidFill>
                  <a:schemeClr val="tx1">
                    <a:lumMod val="95000"/>
                    <a:lumOff val="5000"/>
                  </a:schemeClr>
                </a:solidFill>
                <a:latin typeface="+mn-lt"/>
                <a:ea typeface="+mn-ea"/>
                <a:cs typeface="+mn-cs"/>
              </a:rPr>
              <a:t>7. Only txt file is to be expected as inputs. No images or non txt files will be used  to test. The file size will be 1kb or less.</a:t>
            </a:r>
            <a:br>
              <a:rPr lang="en-US" sz="2800" dirty="0">
                <a:solidFill>
                  <a:schemeClr val="tx1">
                    <a:lumMod val="95000"/>
                    <a:lumOff val="5000"/>
                  </a:schemeClr>
                </a:solidFill>
                <a:latin typeface="+mn-lt"/>
                <a:ea typeface="+mn-ea"/>
                <a:cs typeface="+mn-cs"/>
              </a:rPr>
            </a:br>
            <a:r>
              <a:rPr lang="en-US" sz="2800" dirty="0">
                <a:solidFill>
                  <a:schemeClr val="tx1">
                    <a:lumMod val="95000"/>
                    <a:lumOff val="5000"/>
                  </a:schemeClr>
                </a:solidFill>
                <a:latin typeface="+mn-lt"/>
                <a:ea typeface="+mn-ea"/>
                <a:cs typeface="+mn-cs"/>
              </a:rPr>
              <a:t>8. Files should be posted via Http requests</a:t>
            </a:r>
          </a:p>
        </p:txBody>
      </p:sp>
      <p:sp>
        <p:nvSpPr>
          <p:cNvPr id="4" name="Slide Number Placeholder 3">
            <a:extLst>
              <a:ext uri="{FF2B5EF4-FFF2-40B4-BE49-F238E27FC236}">
                <a16:creationId xmlns:a16="http://schemas.microsoft.com/office/drawing/2014/main" id="{441D14E9-5C33-4D2E-8798-47FEE7687A78}"/>
              </a:ext>
            </a:extLst>
          </p:cNvPr>
          <p:cNvSpPr>
            <a:spLocks noGrp="1"/>
          </p:cNvSpPr>
          <p:nvPr>
            <p:ph type="sldNum" sz="quarter" idx="11"/>
          </p:nvPr>
        </p:nvSpPr>
        <p:spPr>
          <a:xfrm>
            <a:off x="8610600" y="6356350"/>
            <a:ext cx="2743200" cy="365125"/>
          </a:xfrm>
        </p:spPr>
        <p:txBody>
          <a:bodyPr vert="horz" lIns="91440" tIns="45720" rIns="91440" bIns="45720" rtlCol="0" anchor="ctr">
            <a:normAutofit/>
          </a:bodyPr>
          <a:lstStyle/>
          <a:p>
            <a:pPr>
              <a:spcAft>
                <a:spcPts val="600"/>
              </a:spcAft>
              <a:defRPr/>
            </a:pPr>
            <a:fld id="{162E4A84-A8F2-424A-AAF2-679D4EB18637}" type="slidenum">
              <a:rPr lang="en-US" smtClean="0">
                <a:solidFill>
                  <a:schemeClr val="tx1">
                    <a:tint val="75000"/>
                  </a:schemeClr>
                </a:solidFill>
              </a:rPr>
              <a:pPr>
                <a:spcAft>
                  <a:spcPts val="600"/>
                </a:spcAft>
                <a:defRPr/>
              </a:pPr>
              <a:t>3</a:t>
            </a:fld>
            <a:endParaRPr lang="en-US">
              <a:solidFill>
                <a:schemeClr val="tx1">
                  <a:tint val="75000"/>
                </a:schemeClr>
              </a:solidFill>
            </a:endParaRPr>
          </a:p>
        </p:txBody>
      </p:sp>
    </p:spTree>
    <p:extLst>
      <p:ext uri="{BB962C8B-B14F-4D97-AF65-F5344CB8AC3E}">
        <p14:creationId xmlns:p14="http://schemas.microsoft.com/office/powerpoint/2010/main" val="895313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E0429DD7-78EA-4400-AC77-D6AF2EF1D4A9}"/>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1900" kern="1200" dirty="0">
                <a:solidFill>
                  <a:srgbClr val="FFFFFF"/>
                </a:solidFill>
                <a:latin typeface="+mj-lt"/>
                <a:ea typeface="+mj-ea"/>
                <a:cs typeface="+mj-cs"/>
              </a:rPr>
              <a:t>After successful installation of application, it is accessible by </a:t>
            </a:r>
            <a:r>
              <a:rPr lang="en-US" sz="1900" kern="1200" dirty="0" err="1">
                <a:solidFill>
                  <a:srgbClr val="FFFFFF"/>
                </a:solidFill>
                <a:latin typeface="+mj-lt"/>
                <a:ea typeface="+mj-ea"/>
                <a:cs typeface="+mj-cs"/>
              </a:rPr>
              <a:t>url</a:t>
            </a:r>
            <a:br>
              <a:rPr lang="en-US" sz="1900" kern="1200" dirty="0">
                <a:solidFill>
                  <a:srgbClr val="FFFFFF"/>
                </a:solidFill>
                <a:latin typeface="+mj-lt"/>
                <a:ea typeface="+mj-ea"/>
                <a:cs typeface="+mj-cs"/>
              </a:rPr>
            </a:br>
            <a:r>
              <a:rPr lang="en-US" sz="1900" kern="1200" dirty="0">
                <a:solidFill>
                  <a:srgbClr val="FFFFFF"/>
                </a:solidFill>
                <a:latin typeface="+mj-lt"/>
                <a:ea typeface="+mj-ea"/>
                <a:cs typeface="+mj-cs"/>
              </a:rPr>
              <a:t>http://localhost:30005/</a:t>
            </a:r>
            <a:br>
              <a:rPr lang="en-US" sz="1900" kern="1200" dirty="0">
                <a:solidFill>
                  <a:srgbClr val="FFFFFF"/>
                </a:solidFill>
                <a:latin typeface="+mj-lt"/>
                <a:ea typeface="+mj-ea"/>
                <a:cs typeface="+mj-cs"/>
              </a:rPr>
            </a:br>
            <a:endParaRPr lang="en-US" sz="1900" kern="1200" dirty="0">
              <a:solidFill>
                <a:srgbClr val="FFFFFF"/>
              </a:solidFill>
              <a:latin typeface="+mj-lt"/>
              <a:ea typeface="+mj-ea"/>
              <a:cs typeface="+mj-cs"/>
            </a:endParaRPr>
          </a:p>
        </p:txBody>
      </p:sp>
      <p:pic>
        <p:nvPicPr>
          <p:cNvPr id="8" name="Picture 7">
            <a:extLst>
              <a:ext uri="{FF2B5EF4-FFF2-40B4-BE49-F238E27FC236}">
                <a16:creationId xmlns:a16="http://schemas.microsoft.com/office/drawing/2014/main" id="{282A2602-86E1-4F29-8D2D-0B84E76BA980}"/>
              </a:ext>
            </a:extLst>
          </p:cNvPr>
          <p:cNvPicPr>
            <a:picLocks noChangeAspect="1"/>
          </p:cNvPicPr>
          <p:nvPr/>
        </p:nvPicPr>
        <p:blipFill>
          <a:blip r:embed="rId2"/>
          <a:stretch>
            <a:fillRect/>
          </a:stretch>
        </p:blipFill>
        <p:spPr>
          <a:xfrm>
            <a:off x="2431670" y="1966293"/>
            <a:ext cx="7328659" cy="4452160"/>
          </a:xfrm>
          <a:prstGeom prst="rect">
            <a:avLst/>
          </a:prstGeom>
        </p:spPr>
      </p:pic>
      <p:sp>
        <p:nvSpPr>
          <p:cNvPr id="4" name="Slide Number Placeholder 3">
            <a:extLst>
              <a:ext uri="{FF2B5EF4-FFF2-40B4-BE49-F238E27FC236}">
                <a16:creationId xmlns:a16="http://schemas.microsoft.com/office/drawing/2014/main" id="{441D14E9-5C33-4D2E-8798-47FEE7687A78}"/>
              </a:ext>
            </a:extLst>
          </p:cNvPr>
          <p:cNvSpPr>
            <a:spLocks noGrp="1"/>
          </p:cNvSpPr>
          <p:nvPr>
            <p:ph type="sldNum" sz="quarter" idx="11"/>
          </p:nvPr>
        </p:nvSpPr>
        <p:spPr>
          <a:xfrm>
            <a:off x="11704319" y="6455664"/>
            <a:ext cx="448056" cy="365125"/>
          </a:xfrm>
        </p:spPr>
        <p:txBody>
          <a:bodyPr vert="horz" lIns="91440" tIns="45720" rIns="91440" bIns="45720" rtlCol="0" anchor="ctr">
            <a:normAutofit/>
          </a:bodyPr>
          <a:lstStyle/>
          <a:p>
            <a:pPr>
              <a:spcAft>
                <a:spcPts val="600"/>
              </a:spcAft>
              <a:defRPr/>
            </a:pPr>
            <a:fld id="{162E4A84-A8F2-424A-AAF2-679D4EB18637}" type="slidenum">
              <a:rPr lang="en-US" sz="1100">
                <a:solidFill>
                  <a:schemeClr val="tx1">
                    <a:lumMod val="50000"/>
                    <a:lumOff val="50000"/>
                  </a:schemeClr>
                </a:solidFill>
              </a:rPr>
              <a:pPr>
                <a:spcAft>
                  <a:spcPts val="600"/>
                </a:spcAft>
                <a:defRPr/>
              </a:pPr>
              <a:t>4</a:t>
            </a:fld>
            <a:endParaRPr lang="en-US" sz="1100">
              <a:solidFill>
                <a:schemeClr val="tx1">
                  <a:lumMod val="50000"/>
                  <a:lumOff val="50000"/>
                </a:schemeClr>
              </a:solidFill>
            </a:endParaRPr>
          </a:p>
        </p:txBody>
      </p:sp>
    </p:spTree>
    <p:extLst>
      <p:ext uri="{BB962C8B-B14F-4D97-AF65-F5344CB8AC3E}">
        <p14:creationId xmlns:p14="http://schemas.microsoft.com/office/powerpoint/2010/main" val="1133650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E0429DD7-78EA-4400-AC77-D6AF2EF1D4A9}"/>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2000" kern="1200" dirty="0">
                <a:solidFill>
                  <a:srgbClr val="FFFFFF"/>
                </a:solidFill>
                <a:latin typeface="+mj-lt"/>
                <a:ea typeface="+mj-ea"/>
                <a:cs typeface="+mj-cs"/>
              </a:rPr>
              <a:t>Select file and click on upload button to upload file which can be downloaded by clicking on link</a:t>
            </a:r>
          </a:p>
        </p:txBody>
      </p:sp>
      <p:pic>
        <p:nvPicPr>
          <p:cNvPr id="5" name="Picture 4">
            <a:extLst>
              <a:ext uri="{FF2B5EF4-FFF2-40B4-BE49-F238E27FC236}">
                <a16:creationId xmlns:a16="http://schemas.microsoft.com/office/drawing/2014/main" id="{139EDAFC-EB91-4185-875A-10CEAEC93316}"/>
              </a:ext>
            </a:extLst>
          </p:cNvPr>
          <p:cNvPicPr>
            <a:picLocks noChangeAspect="1"/>
          </p:cNvPicPr>
          <p:nvPr/>
        </p:nvPicPr>
        <p:blipFill>
          <a:blip r:embed="rId2"/>
          <a:stretch>
            <a:fillRect/>
          </a:stretch>
        </p:blipFill>
        <p:spPr>
          <a:xfrm>
            <a:off x="3364612" y="1966293"/>
            <a:ext cx="5462774" cy="4452160"/>
          </a:xfrm>
          <a:prstGeom prst="rect">
            <a:avLst/>
          </a:prstGeom>
        </p:spPr>
      </p:pic>
      <p:sp>
        <p:nvSpPr>
          <p:cNvPr id="4" name="Slide Number Placeholder 3">
            <a:extLst>
              <a:ext uri="{FF2B5EF4-FFF2-40B4-BE49-F238E27FC236}">
                <a16:creationId xmlns:a16="http://schemas.microsoft.com/office/drawing/2014/main" id="{441D14E9-5C33-4D2E-8798-47FEE7687A78}"/>
              </a:ext>
            </a:extLst>
          </p:cNvPr>
          <p:cNvSpPr>
            <a:spLocks noGrp="1"/>
          </p:cNvSpPr>
          <p:nvPr>
            <p:ph type="sldNum" sz="quarter" idx="11"/>
          </p:nvPr>
        </p:nvSpPr>
        <p:spPr>
          <a:xfrm>
            <a:off x="11704319" y="6455664"/>
            <a:ext cx="448056" cy="365125"/>
          </a:xfrm>
        </p:spPr>
        <p:txBody>
          <a:bodyPr vert="horz" lIns="91440" tIns="45720" rIns="91440" bIns="45720" rtlCol="0" anchor="ctr">
            <a:normAutofit/>
          </a:bodyPr>
          <a:lstStyle/>
          <a:p>
            <a:pPr>
              <a:spcAft>
                <a:spcPts val="600"/>
              </a:spcAft>
              <a:defRPr/>
            </a:pPr>
            <a:fld id="{162E4A84-A8F2-424A-AAF2-679D4EB18637}" type="slidenum">
              <a:rPr lang="en-US" sz="1100">
                <a:solidFill>
                  <a:schemeClr val="tx1">
                    <a:lumMod val="50000"/>
                    <a:lumOff val="50000"/>
                  </a:schemeClr>
                </a:solidFill>
              </a:rPr>
              <a:pPr>
                <a:spcAft>
                  <a:spcPts val="600"/>
                </a:spcAft>
                <a:defRPr/>
              </a:pPr>
              <a:t>5</a:t>
            </a:fld>
            <a:endParaRPr lang="en-US" sz="1100">
              <a:solidFill>
                <a:schemeClr val="tx1">
                  <a:lumMod val="50000"/>
                  <a:lumOff val="50000"/>
                </a:schemeClr>
              </a:solidFill>
            </a:endParaRPr>
          </a:p>
        </p:txBody>
      </p:sp>
    </p:spTree>
    <p:extLst>
      <p:ext uri="{BB962C8B-B14F-4D97-AF65-F5344CB8AC3E}">
        <p14:creationId xmlns:p14="http://schemas.microsoft.com/office/powerpoint/2010/main" val="1553240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E0429DD7-78EA-4400-AC77-D6AF2EF1D4A9}"/>
              </a:ext>
            </a:extLst>
          </p:cNvPr>
          <p:cNvSpPr>
            <a:spLocks noGrp="1"/>
          </p:cNvSpPr>
          <p:nvPr>
            <p:ph type="title"/>
          </p:nvPr>
        </p:nvSpPr>
        <p:spPr>
          <a:xfrm>
            <a:off x="699713" y="248038"/>
            <a:ext cx="10242265" cy="1159200"/>
          </a:xfrm>
        </p:spPr>
        <p:txBody>
          <a:bodyPr vert="horz" lIns="91440" tIns="45720" rIns="91440" bIns="45720" rtlCol="0" anchor="ctr">
            <a:normAutofit/>
          </a:bodyPr>
          <a:lstStyle/>
          <a:p>
            <a:r>
              <a:rPr lang="en-US" sz="2000" kern="1200" dirty="0">
                <a:solidFill>
                  <a:srgbClr val="FFFFFF"/>
                </a:solidFill>
                <a:latin typeface="+mj-lt"/>
                <a:ea typeface="+mj-ea"/>
                <a:cs typeface="+mj-cs"/>
              </a:rPr>
              <a:t>3 copies of uploaded file will be stored in Kubernetes persistent volume at path </a:t>
            </a:r>
            <a:r>
              <a:rPr lang="en-US" sz="2000" b="1" kern="1200" dirty="0">
                <a:solidFill>
                  <a:srgbClr val="FFFFFF"/>
                </a:solidFill>
                <a:latin typeface="+mj-lt"/>
                <a:ea typeface="+mj-ea"/>
                <a:cs typeface="+mj-cs"/>
              </a:rPr>
              <a:t>/data/simplifieds3bucket </a:t>
            </a:r>
            <a:r>
              <a:rPr lang="en-US" sz="2000" kern="1200" dirty="0">
                <a:solidFill>
                  <a:srgbClr val="FFFFFF"/>
                </a:solidFill>
                <a:latin typeface="+mj-lt"/>
                <a:ea typeface="+mj-ea"/>
                <a:cs typeface="+mj-cs"/>
              </a:rPr>
              <a:t>as shown below, by appending ###_1 and ###_2 to original file.</a:t>
            </a:r>
          </a:p>
        </p:txBody>
      </p:sp>
      <p:pic>
        <p:nvPicPr>
          <p:cNvPr id="5" name="Picture 4">
            <a:extLst>
              <a:ext uri="{FF2B5EF4-FFF2-40B4-BE49-F238E27FC236}">
                <a16:creationId xmlns:a16="http://schemas.microsoft.com/office/drawing/2014/main" id="{C0B8A172-30B2-4D3C-8E1B-CFA74288382E}"/>
              </a:ext>
            </a:extLst>
          </p:cNvPr>
          <p:cNvPicPr>
            <a:picLocks noChangeAspect="1"/>
          </p:cNvPicPr>
          <p:nvPr/>
        </p:nvPicPr>
        <p:blipFill>
          <a:blip r:embed="rId2"/>
          <a:stretch>
            <a:fillRect/>
          </a:stretch>
        </p:blipFill>
        <p:spPr>
          <a:xfrm>
            <a:off x="432225" y="2450762"/>
            <a:ext cx="11327549" cy="3483222"/>
          </a:xfrm>
          <a:prstGeom prst="rect">
            <a:avLst/>
          </a:prstGeom>
        </p:spPr>
      </p:pic>
      <p:sp>
        <p:nvSpPr>
          <p:cNvPr id="4" name="Slide Number Placeholder 3">
            <a:extLst>
              <a:ext uri="{FF2B5EF4-FFF2-40B4-BE49-F238E27FC236}">
                <a16:creationId xmlns:a16="http://schemas.microsoft.com/office/drawing/2014/main" id="{441D14E9-5C33-4D2E-8798-47FEE7687A78}"/>
              </a:ext>
            </a:extLst>
          </p:cNvPr>
          <p:cNvSpPr>
            <a:spLocks noGrp="1"/>
          </p:cNvSpPr>
          <p:nvPr>
            <p:ph type="sldNum" sz="quarter" idx="11"/>
          </p:nvPr>
        </p:nvSpPr>
        <p:spPr>
          <a:xfrm>
            <a:off x="11704319" y="6455664"/>
            <a:ext cx="448056" cy="365125"/>
          </a:xfrm>
        </p:spPr>
        <p:txBody>
          <a:bodyPr vert="horz" lIns="91440" tIns="45720" rIns="91440" bIns="45720" rtlCol="0" anchor="ctr">
            <a:normAutofit/>
          </a:bodyPr>
          <a:lstStyle/>
          <a:p>
            <a:pPr>
              <a:spcAft>
                <a:spcPts val="600"/>
              </a:spcAft>
              <a:defRPr/>
            </a:pPr>
            <a:fld id="{162E4A84-A8F2-424A-AAF2-679D4EB18637}" type="slidenum">
              <a:rPr lang="en-US" sz="1100">
                <a:solidFill>
                  <a:schemeClr val="tx1">
                    <a:lumMod val="50000"/>
                    <a:lumOff val="50000"/>
                  </a:schemeClr>
                </a:solidFill>
              </a:rPr>
              <a:pPr>
                <a:spcAft>
                  <a:spcPts val="600"/>
                </a:spcAft>
                <a:defRPr/>
              </a:pPr>
              <a:t>6</a:t>
            </a:fld>
            <a:endParaRPr lang="en-US" sz="1100">
              <a:solidFill>
                <a:schemeClr val="tx1">
                  <a:lumMod val="50000"/>
                  <a:lumOff val="50000"/>
                </a:schemeClr>
              </a:solidFill>
            </a:endParaRPr>
          </a:p>
        </p:txBody>
      </p:sp>
    </p:spTree>
    <p:extLst>
      <p:ext uri="{BB962C8B-B14F-4D97-AF65-F5344CB8AC3E}">
        <p14:creationId xmlns:p14="http://schemas.microsoft.com/office/powerpoint/2010/main" val="3762255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E0429DD7-78EA-4400-AC77-D6AF2EF1D4A9}"/>
              </a:ext>
            </a:extLst>
          </p:cNvPr>
          <p:cNvSpPr>
            <a:spLocks noGrp="1"/>
          </p:cNvSpPr>
          <p:nvPr>
            <p:ph type="title"/>
          </p:nvPr>
        </p:nvSpPr>
        <p:spPr>
          <a:xfrm>
            <a:off x="699713" y="248038"/>
            <a:ext cx="7063721" cy="769104"/>
          </a:xfrm>
        </p:spPr>
        <p:txBody>
          <a:bodyPr vert="horz" lIns="91440" tIns="45720" rIns="91440" bIns="45720" rtlCol="0" anchor="ctr">
            <a:normAutofit/>
          </a:bodyPr>
          <a:lstStyle/>
          <a:p>
            <a:r>
              <a:rPr lang="en-US" sz="2200" kern="1200" dirty="0">
                <a:solidFill>
                  <a:srgbClr val="FFFFFF"/>
                </a:solidFill>
                <a:latin typeface="+mj-lt"/>
                <a:ea typeface="+mj-ea"/>
                <a:cs typeface="+mj-cs"/>
              </a:rPr>
              <a:t>If any error will be shown as below</a:t>
            </a:r>
            <a:r>
              <a:rPr lang="en-US" sz="3700" kern="1200" dirty="0">
                <a:solidFill>
                  <a:srgbClr val="FFFFFF"/>
                </a:solidFill>
                <a:latin typeface="+mj-lt"/>
                <a:ea typeface="+mj-ea"/>
                <a:cs typeface="+mj-cs"/>
              </a:rPr>
              <a:t>	</a:t>
            </a:r>
          </a:p>
        </p:txBody>
      </p:sp>
      <p:sp>
        <p:nvSpPr>
          <p:cNvPr id="4" name="Slide Number Placeholder 3">
            <a:extLst>
              <a:ext uri="{FF2B5EF4-FFF2-40B4-BE49-F238E27FC236}">
                <a16:creationId xmlns:a16="http://schemas.microsoft.com/office/drawing/2014/main" id="{441D14E9-5C33-4D2E-8798-47FEE7687A78}"/>
              </a:ext>
            </a:extLst>
          </p:cNvPr>
          <p:cNvSpPr>
            <a:spLocks noGrp="1"/>
          </p:cNvSpPr>
          <p:nvPr>
            <p:ph type="sldNum" sz="quarter" idx="11"/>
          </p:nvPr>
        </p:nvSpPr>
        <p:spPr>
          <a:xfrm>
            <a:off x="11704319" y="6455664"/>
            <a:ext cx="448056" cy="365125"/>
          </a:xfrm>
        </p:spPr>
        <p:txBody>
          <a:bodyPr vert="horz" lIns="91440" tIns="45720" rIns="91440" bIns="45720" rtlCol="0" anchor="ctr">
            <a:normAutofit/>
          </a:bodyPr>
          <a:lstStyle/>
          <a:p>
            <a:pPr>
              <a:spcAft>
                <a:spcPts val="600"/>
              </a:spcAft>
              <a:defRPr/>
            </a:pPr>
            <a:fld id="{162E4A84-A8F2-424A-AAF2-679D4EB18637}" type="slidenum">
              <a:rPr lang="en-US" sz="1100">
                <a:solidFill>
                  <a:schemeClr val="tx1">
                    <a:lumMod val="50000"/>
                    <a:lumOff val="50000"/>
                  </a:schemeClr>
                </a:solidFill>
              </a:rPr>
              <a:pPr>
                <a:spcAft>
                  <a:spcPts val="600"/>
                </a:spcAft>
                <a:defRPr/>
              </a:pPr>
              <a:t>7</a:t>
            </a:fld>
            <a:endParaRPr lang="en-US" sz="1100">
              <a:solidFill>
                <a:schemeClr val="tx1">
                  <a:lumMod val="50000"/>
                  <a:lumOff val="50000"/>
                </a:schemeClr>
              </a:solidFill>
            </a:endParaRPr>
          </a:p>
        </p:txBody>
      </p:sp>
      <p:pic>
        <p:nvPicPr>
          <p:cNvPr id="26" name="Picture 25">
            <a:extLst>
              <a:ext uri="{FF2B5EF4-FFF2-40B4-BE49-F238E27FC236}">
                <a16:creationId xmlns:a16="http://schemas.microsoft.com/office/drawing/2014/main" id="{8C610177-7A44-4B2D-B158-A743D803035E}"/>
              </a:ext>
            </a:extLst>
          </p:cNvPr>
          <p:cNvPicPr/>
          <p:nvPr/>
        </p:nvPicPr>
        <p:blipFill>
          <a:blip r:embed="rId3"/>
          <a:stretch>
            <a:fillRect/>
          </a:stretch>
        </p:blipFill>
        <p:spPr>
          <a:xfrm>
            <a:off x="3019425" y="2054830"/>
            <a:ext cx="6153150" cy="4422169"/>
          </a:xfrm>
          <a:prstGeom prst="rect">
            <a:avLst/>
          </a:prstGeom>
        </p:spPr>
      </p:pic>
    </p:spTree>
    <p:extLst>
      <p:ext uri="{BB962C8B-B14F-4D97-AF65-F5344CB8AC3E}">
        <p14:creationId xmlns:p14="http://schemas.microsoft.com/office/powerpoint/2010/main" val="1962601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429DD7-78EA-4400-AC77-D6AF2EF1D4A9}"/>
              </a:ext>
            </a:extLst>
          </p:cNvPr>
          <p:cNvSpPr>
            <a:spLocks noGrp="1"/>
          </p:cNvSpPr>
          <p:nvPr>
            <p:ph type="title"/>
          </p:nvPr>
        </p:nvSpPr>
        <p:spPr>
          <a:xfrm>
            <a:off x="524740" y="620392"/>
            <a:ext cx="9800787" cy="5617216"/>
          </a:xfrm>
        </p:spPr>
        <p:txBody>
          <a:bodyPr vert="horz" lIns="91440" tIns="45720" rIns="91440" bIns="45720" rtlCol="0" anchor="ctr">
            <a:normAutofit/>
          </a:bodyPr>
          <a:lstStyle/>
          <a:p>
            <a:pPr algn="ctr"/>
            <a:r>
              <a:rPr lang="en-US" sz="6000" kern="1200" dirty="0">
                <a:solidFill>
                  <a:schemeClr val="accent5"/>
                </a:solidFill>
                <a:latin typeface="+mj-lt"/>
                <a:ea typeface="+mj-ea"/>
                <a:cs typeface="+mj-cs"/>
              </a:rPr>
              <a:t>Thank you	</a:t>
            </a:r>
          </a:p>
        </p:txBody>
      </p:sp>
      <p:sp>
        <p:nvSpPr>
          <p:cNvPr id="4" name="Slide Number Placeholder 3">
            <a:extLst>
              <a:ext uri="{FF2B5EF4-FFF2-40B4-BE49-F238E27FC236}">
                <a16:creationId xmlns:a16="http://schemas.microsoft.com/office/drawing/2014/main" id="{441D14E9-5C33-4D2E-8798-47FEE7687A78}"/>
              </a:ext>
            </a:extLst>
          </p:cNvPr>
          <p:cNvSpPr>
            <a:spLocks noGrp="1"/>
          </p:cNvSpPr>
          <p:nvPr>
            <p:ph type="sldNum" sz="quarter" idx="11"/>
          </p:nvPr>
        </p:nvSpPr>
        <p:spPr>
          <a:xfrm>
            <a:off x="8610600" y="6356350"/>
            <a:ext cx="2743200" cy="365125"/>
          </a:xfrm>
        </p:spPr>
        <p:txBody>
          <a:bodyPr vert="horz" lIns="91440" tIns="45720" rIns="91440" bIns="45720" rtlCol="0" anchor="ctr">
            <a:normAutofit/>
          </a:bodyPr>
          <a:lstStyle/>
          <a:p>
            <a:pPr>
              <a:spcAft>
                <a:spcPts val="600"/>
              </a:spcAft>
              <a:defRPr/>
            </a:pPr>
            <a:fld id="{162E4A84-A8F2-424A-AAF2-679D4EB18637}" type="slidenum">
              <a:rPr lang="en-US" smtClean="0">
                <a:solidFill>
                  <a:schemeClr val="tx1">
                    <a:tint val="75000"/>
                  </a:schemeClr>
                </a:solidFill>
              </a:rPr>
              <a:pPr>
                <a:spcAft>
                  <a:spcPts val="600"/>
                </a:spcAft>
                <a:defRPr/>
              </a:pPr>
              <a:t>8</a:t>
            </a:fld>
            <a:endParaRPr lang="en-US">
              <a:solidFill>
                <a:schemeClr val="tx1">
                  <a:tint val="75000"/>
                </a:schemeClr>
              </a:solidFill>
            </a:endParaRPr>
          </a:p>
        </p:txBody>
      </p:sp>
      <p:graphicFrame>
        <p:nvGraphicFramePr>
          <p:cNvPr id="7" name="Text Placeholder 4">
            <a:extLst>
              <a:ext uri="{FF2B5EF4-FFF2-40B4-BE49-F238E27FC236}">
                <a16:creationId xmlns:a16="http://schemas.microsoft.com/office/drawing/2014/main" id="{05DB9982-918F-2B1D-D5B0-A86707C5F400}"/>
              </a:ext>
            </a:extLst>
          </p:cNvPr>
          <p:cNvGraphicFramePr/>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9895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38</TotalTime>
  <Words>308</Words>
  <Application>Microsoft Office PowerPoint</Application>
  <PresentationFormat>Widescreen</PresentationFormat>
  <Paragraphs>19</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 Simplified S3 Bucket  Application</vt:lpstr>
      <vt:lpstr>PowerPoint Presentation</vt:lpstr>
      <vt:lpstr>Introduction  1. The user should be able to post a file to the system from outside kubernetes 2. user only posts files with unique names 3. If the user posts a file with the same name, the previous copy of the file should       be overwritten. 4. There should always be 3 copies of the files stored on the system. 5. There should be 3 replicas of the service running behind a cluster IP service. 6. The user should be able to perform a read-after-write action with a 5 second      delay. This means that as a user I should be able to post a file, wait for 5 seconds      and Get the file without failure using the same end point, but different HTTP       verbs and parameters from outside the k8s. 7. Only txt file is to be expected as inputs. No images or non txt files will be used  to test. The file size will be 1kb or less. 8. Files should be posted via Http requests</vt:lpstr>
      <vt:lpstr>After successful installation of application, it is accessible by url http://localhost:30005/ </vt:lpstr>
      <vt:lpstr>Select file and click on upload button to upload file which can be downloaded by clicking on link</vt:lpstr>
      <vt:lpstr>3 copies of uploaded file will be stored in Kubernetes persistent volume at path /data/simplifieds3bucket as shown below, by appending ###_1 and ###_2 to original file.</vt:lpstr>
      <vt:lpstr>If any error will be shown as below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Simplified S3 Bucket Application</dc:title>
  <dc:creator>Raju Makade</dc:creator>
  <cp:lastModifiedBy>Raju Makade</cp:lastModifiedBy>
  <cp:revision>11</cp:revision>
  <dcterms:created xsi:type="dcterms:W3CDTF">2022-06-12T12:54:23Z</dcterms:created>
  <dcterms:modified xsi:type="dcterms:W3CDTF">2022-06-12T13:33:23Z</dcterms:modified>
</cp:coreProperties>
</file>