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1.wmf"/><Relationship Id="rId7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173F-DF8E-4AA5-BB55-3FF4745B81D8}" type="datetimeFigureOut">
              <a:rPr lang="nb-NO" smtClean="0"/>
              <a:pPr/>
              <a:t>11.06.2010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1E73-BBFF-428D-ADD6-AE92BD0BF5BE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2"/>
          <p:cNvCxnSpPr>
            <a:endCxn id="6" idx="2"/>
          </p:cNvCxnSpPr>
          <p:nvPr/>
        </p:nvCxnSpPr>
        <p:spPr>
          <a:xfrm rot="16200000" flipH="1">
            <a:off x="3444845" y="2661885"/>
            <a:ext cx="2016224" cy="81414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20072" y="2769895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Linear</a:t>
            </a:r>
          </a:p>
          <a:p>
            <a:pPr algn="ctr"/>
            <a:r>
              <a:rPr lang="nb-NO" sz="1400" dirty="0" smtClean="0"/>
              <a:t>Velocity</a:t>
            </a:r>
          </a:p>
          <a:p>
            <a:pPr algn="ctr"/>
            <a:r>
              <a:rPr lang="nb-NO" sz="1400" dirty="0" smtClean="0"/>
              <a:t>Function</a:t>
            </a:r>
            <a:endParaRPr lang="nb-NO" sz="1400" dirty="0"/>
          </a:p>
        </p:txBody>
      </p:sp>
      <p:sp>
        <p:nvSpPr>
          <p:cNvPr id="5" name="Rectangle 4"/>
          <p:cNvSpPr/>
          <p:nvPr/>
        </p:nvSpPr>
        <p:spPr>
          <a:xfrm>
            <a:off x="2843808" y="1705504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GPS/INS Kalman Filter</a:t>
            </a:r>
            <a:endParaRPr lang="nb-NO" sz="1400" dirty="0"/>
          </a:p>
        </p:txBody>
      </p:sp>
      <p:sp>
        <p:nvSpPr>
          <p:cNvPr id="6" name="Oval 5"/>
          <p:cNvSpPr/>
          <p:nvPr/>
        </p:nvSpPr>
        <p:spPr>
          <a:xfrm>
            <a:off x="4860032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hape 7"/>
          <p:cNvCxnSpPr>
            <a:stCxn id="2" idx="2"/>
            <a:endCxn id="6" idx="6"/>
          </p:cNvCxnSpPr>
          <p:nvPr/>
        </p:nvCxnSpPr>
        <p:spPr>
          <a:xfrm rot="5400000">
            <a:off x="5106544" y="3387479"/>
            <a:ext cx="587097" cy="79208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 rot="5400000">
            <a:off x="4427984" y="4653136"/>
            <a:ext cx="1008112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1160" y="356198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Desired velocity BF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13731" y="4801848"/>
          <a:ext cx="685971" cy="283336"/>
        </p:xfrm>
        <a:graphic>
          <a:graphicData uri="http://schemas.openxmlformats.org/presentationml/2006/ole">
            <p:oleObj spid="_x0000_s1026" name="Equation" r:id="rId3" imgW="583920" imgH="2412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95936" y="3584049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Est. velocity BF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4008" y="378904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+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 flipH="1" flipV="1">
            <a:off x="5121642" y="3806624"/>
            <a:ext cx="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-</a:t>
            </a:r>
            <a:endParaRPr lang="nb-NO" dirty="0"/>
          </a:p>
        </p:txBody>
      </p:sp>
      <p:sp>
        <p:nvSpPr>
          <p:cNvPr id="20" name="TextBox 19"/>
          <p:cNvSpPr txBox="1"/>
          <p:nvPr/>
        </p:nvSpPr>
        <p:spPr>
          <a:xfrm>
            <a:off x="4907438" y="4592161"/>
            <a:ext cx="132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Velocity error BF</a:t>
            </a:r>
          </a:p>
        </p:txBody>
      </p:sp>
      <p:cxnSp>
        <p:nvCxnSpPr>
          <p:cNvPr id="22" name="Elbow Connector 21"/>
          <p:cNvCxnSpPr>
            <a:stCxn id="5" idx="3"/>
            <a:endCxn id="34" idx="2"/>
          </p:cNvCxnSpPr>
          <p:nvPr/>
        </p:nvCxnSpPr>
        <p:spPr>
          <a:xfrm flipV="1">
            <a:off x="4283968" y="2028704"/>
            <a:ext cx="1440160" cy="8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4"/>
            <a:endCxn id="2" idx="0"/>
          </p:cNvCxnSpPr>
          <p:nvPr/>
        </p:nvCxnSpPr>
        <p:spPr>
          <a:xfrm rot="5400000">
            <a:off x="5461545" y="2435303"/>
            <a:ext cx="669183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6671" y="178384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Est. position</a:t>
            </a:r>
          </a:p>
        </p:txBody>
      </p:sp>
      <p:sp>
        <p:nvSpPr>
          <p:cNvPr id="34" name="Oval 33"/>
          <p:cNvSpPr/>
          <p:nvPr/>
        </p:nvSpPr>
        <p:spPr>
          <a:xfrm>
            <a:off x="5724128" y="19566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5404810" y="17582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+</a:t>
            </a:r>
            <a:endParaRPr lang="nb-NO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72" y="164228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-</a:t>
            </a:r>
            <a:endParaRPr lang="nb-NO" dirty="0"/>
          </a:p>
        </p:txBody>
      </p:sp>
      <p:cxnSp>
        <p:nvCxnSpPr>
          <p:cNvPr id="42" name="Straight Arrow Connector 41"/>
          <p:cNvCxnSpPr>
            <a:endCxn id="34" idx="0"/>
          </p:cNvCxnSpPr>
          <p:nvPr/>
        </p:nvCxnSpPr>
        <p:spPr>
          <a:xfrm rot="5400000">
            <a:off x="5164136" y="1324696"/>
            <a:ext cx="1264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8944" y="414908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smtClean="0"/>
              <a:t>Desired HAG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43808" y="116632"/>
            <a:ext cx="144016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GPS / IMU / Range Finder</a:t>
            </a:r>
            <a:endParaRPr lang="nb-NO" sz="1400" dirty="0"/>
          </a:p>
        </p:txBody>
      </p:sp>
      <p:cxnSp>
        <p:nvCxnSpPr>
          <p:cNvPr id="70" name="Straight Arrow Connector 69"/>
          <p:cNvCxnSpPr>
            <a:stCxn id="69" idx="2"/>
            <a:endCxn id="5" idx="0"/>
          </p:cNvCxnSpPr>
          <p:nvPr/>
        </p:nvCxnSpPr>
        <p:spPr>
          <a:xfrm rot="5400000">
            <a:off x="3057484" y="1199100"/>
            <a:ext cx="101280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3728" y="713333"/>
            <a:ext cx="1478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smtClean="0"/>
              <a:t>Linear acceleration</a:t>
            </a:r>
          </a:p>
          <a:p>
            <a:pPr algn="r"/>
            <a:r>
              <a:rPr lang="nb-NO" sz="1200" dirty="0" smtClean="0"/>
              <a:t>Angular velocity</a:t>
            </a:r>
          </a:p>
          <a:p>
            <a:pPr algn="r"/>
            <a:r>
              <a:rPr lang="nb-NO" sz="1200" dirty="0" smtClean="0"/>
              <a:t>Distance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6930" y="242088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Position error</a:t>
            </a:r>
          </a:p>
        </p:txBody>
      </p:sp>
      <p:cxnSp>
        <p:nvCxnSpPr>
          <p:cNvPr id="88" name="Elbow Connector 87"/>
          <p:cNvCxnSpPr>
            <a:stCxn id="5" idx="2"/>
            <a:endCxn id="129" idx="0"/>
          </p:cNvCxnSpPr>
          <p:nvPr/>
        </p:nvCxnSpPr>
        <p:spPr>
          <a:xfrm rot="5400000">
            <a:off x="2998964" y="2918500"/>
            <a:ext cx="112984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29" idx="4"/>
          </p:cNvCxnSpPr>
          <p:nvPr/>
        </p:nvCxnSpPr>
        <p:spPr>
          <a:xfrm rot="5400000">
            <a:off x="2799012" y="4392316"/>
            <a:ext cx="1529752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187624" y="38610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dirty="0" smtClean="0"/>
              <a:t>Est. HAG</a:t>
            </a:r>
            <a:endParaRPr lang="nb-NO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39752" y="459216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dirty="0" smtClean="0"/>
              <a:t>Heading error</a:t>
            </a:r>
          </a:p>
        </p:txBody>
      </p:sp>
      <p:sp>
        <p:nvSpPr>
          <p:cNvPr id="129" name="Oval 128"/>
          <p:cNvSpPr/>
          <p:nvPr/>
        </p:nvSpPr>
        <p:spPr>
          <a:xfrm>
            <a:off x="3491880" y="34834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0" name="TextBox 129"/>
          <p:cNvSpPr txBox="1"/>
          <p:nvPr/>
        </p:nvSpPr>
        <p:spPr>
          <a:xfrm>
            <a:off x="3316578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+</a:t>
            </a:r>
            <a:endParaRPr lang="nb-NO" dirty="0"/>
          </a:p>
        </p:txBody>
      </p:sp>
      <p:sp>
        <p:nvSpPr>
          <p:cNvPr id="131" name="TextBox 130"/>
          <p:cNvSpPr txBox="1"/>
          <p:nvPr/>
        </p:nvSpPr>
        <p:spPr>
          <a:xfrm>
            <a:off x="3203848" y="32756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-</a:t>
            </a:r>
            <a:endParaRPr lang="nb-NO" dirty="0"/>
          </a:p>
        </p:txBody>
      </p:sp>
      <p:cxnSp>
        <p:nvCxnSpPr>
          <p:cNvPr id="132" name="Elbow Connector 131"/>
          <p:cNvCxnSpPr>
            <a:endCxn id="129" idx="2"/>
          </p:cNvCxnSpPr>
          <p:nvPr/>
        </p:nvCxnSpPr>
        <p:spPr>
          <a:xfrm flipV="1">
            <a:off x="2483768" y="3555432"/>
            <a:ext cx="1008112" cy="21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339752" y="293597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dirty="0" smtClean="0"/>
              <a:t>Est. heading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91680" y="3296017"/>
            <a:ext cx="159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dirty="0" smtClean="0"/>
              <a:t>Desired heading</a:t>
            </a:r>
          </a:p>
        </p:txBody>
      </p:sp>
      <p:cxnSp>
        <p:nvCxnSpPr>
          <p:cNvPr id="153" name="Elbow Connector 152"/>
          <p:cNvCxnSpPr>
            <a:stCxn id="154" idx="4"/>
          </p:cNvCxnSpPr>
          <p:nvPr/>
        </p:nvCxnSpPr>
        <p:spPr>
          <a:xfrm rot="5400000">
            <a:off x="1863305" y="4823968"/>
            <a:ext cx="665656" cy="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2124521" y="4347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TextBox 154"/>
          <p:cNvSpPr txBox="1"/>
          <p:nvPr/>
        </p:nvSpPr>
        <p:spPr>
          <a:xfrm>
            <a:off x="1948426" y="40050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+</a:t>
            </a:r>
            <a:endParaRPr lang="nb-NO" dirty="0"/>
          </a:p>
        </p:txBody>
      </p:sp>
      <p:sp>
        <p:nvSpPr>
          <p:cNvPr id="156" name="TextBox 155"/>
          <p:cNvSpPr txBox="1"/>
          <p:nvPr/>
        </p:nvSpPr>
        <p:spPr>
          <a:xfrm>
            <a:off x="1835696" y="41490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smtClean="0"/>
              <a:t>-</a:t>
            </a:r>
            <a:endParaRPr lang="nb-NO" dirty="0"/>
          </a:p>
        </p:txBody>
      </p:sp>
      <p:graphicFrame>
        <p:nvGraphicFramePr>
          <p:cNvPr id="159" name="Object 12"/>
          <p:cNvGraphicFramePr>
            <a:graphicFrameLocks noChangeAspect="1"/>
          </p:cNvGraphicFramePr>
          <p:nvPr/>
        </p:nvGraphicFramePr>
        <p:xfrm>
          <a:off x="1962423" y="4847059"/>
          <a:ext cx="161925" cy="238125"/>
        </p:xfrm>
        <a:graphic>
          <a:graphicData uri="http://schemas.openxmlformats.org/presentationml/2006/ole">
            <p:oleObj spid="_x0000_s1042" name="Equation" r:id="rId4" imgW="139680" imgH="203040" progId="Equation.3">
              <p:embed/>
            </p:oleObj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971600" y="45925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dirty="0" smtClean="0"/>
              <a:t>Altitude error</a:t>
            </a:r>
          </a:p>
        </p:txBody>
      </p:sp>
      <p:graphicFrame>
        <p:nvGraphicFramePr>
          <p:cNvPr id="1043" name="Object 16"/>
          <p:cNvGraphicFramePr>
            <a:graphicFrameLocks noChangeAspect="1"/>
          </p:cNvGraphicFramePr>
          <p:nvPr/>
        </p:nvGraphicFramePr>
        <p:xfrm>
          <a:off x="3314080" y="4846638"/>
          <a:ext cx="177800" cy="209550"/>
        </p:xfrm>
        <a:graphic>
          <a:graphicData uri="http://schemas.openxmlformats.org/presentationml/2006/ole">
            <p:oleObj spid="_x0000_s1043" name="Equation" r:id="rId5" imgW="152280" imgH="177480" progId="Equation.3">
              <p:embed/>
            </p:oleObj>
          </a:graphicData>
        </a:graphic>
      </p:graphicFrame>
      <p:cxnSp>
        <p:nvCxnSpPr>
          <p:cNvPr id="163" name="Elbow Connector 162"/>
          <p:cNvCxnSpPr/>
          <p:nvPr/>
        </p:nvCxnSpPr>
        <p:spPr>
          <a:xfrm rot="16200000" flipH="1">
            <a:off x="682773" y="2997746"/>
            <a:ext cx="1585764" cy="1296143"/>
          </a:xfrm>
          <a:prstGeom prst="bentConnector3">
            <a:avLst>
              <a:gd name="adj1" fmla="val 9985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166"/>
          <p:cNvCxnSpPr>
            <a:stCxn id="5" idx="1"/>
            <a:endCxn id="154" idx="0"/>
          </p:cNvCxnSpPr>
          <p:nvPr/>
        </p:nvCxnSpPr>
        <p:spPr>
          <a:xfrm rot="10800000" flipV="1">
            <a:off x="2196530" y="2029540"/>
            <a:ext cx="647279" cy="231798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1303328" y="3097272"/>
            <a:ext cx="704696" cy="216024"/>
          </a:xfrm>
          <a:prstGeom prst="bentConnector3">
            <a:avLst>
              <a:gd name="adj1" fmla="val 10001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>
            <a:off x="1763688" y="3557631"/>
            <a:ext cx="720080" cy="1588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149581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smtClean="0"/>
              <a:t>Desired position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4355976" y="5157192"/>
            <a:ext cx="115212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Velocity</a:t>
            </a:r>
          </a:p>
          <a:p>
            <a:pPr algn="ctr"/>
            <a:endParaRPr lang="nb-NO" sz="1400" dirty="0"/>
          </a:p>
          <a:p>
            <a:pPr algn="ctr"/>
            <a:endParaRPr lang="nb-NO" sz="1400" dirty="0"/>
          </a:p>
        </p:txBody>
      </p:sp>
      <p:sp>
        <p:nvSpPr>
          <p:cNvPr id="181" name="Rectangle 180"/>
          <p:cNvSpPr/>
          <p:nvPr/>
        </p:nvSpPr>
        <p:spPr>
          <a:xfrm>
            <a:off x="1619672" y="5157192"/>
            <a:ext cx="115212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Throttle</a:t>
            </a:r>
          </a:p>
          <a:p>
            <a:pPr algn="ctr"/>
            <a:endParaRPr lang="nb-NO" sz="1400" dirty="0" smtClean="0"/>
          </a:p>
          <a:p>
            <a:pPr algn="ctr"/>
            <a:endParaRPr lang="nb-NO" sz="1400" dirty="0" smtClean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</p:txBody>
      </p:sp>
      <p:sp>
        <p:nvSpPr>
          <p:cNvPr id="182" name="Rectangle 181"/>
          <p:cNvSpPr/>
          <p:nvPr/>
        </p:nvSpPr>
        <p:spPr>
          <a:xfrm>
            <a:off x="2987824" y="5157192"/>
            <a:ext cx="115212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Yaw</a:t>
            </a:r>
          </a:p>
          <a:p>
            <a:pPr algn="ctr"/>
            <a:endParaRPr lang="nb-NO" sz="1400" dirty="0"/>
          </a:p>
          <a:p>
            <a:pPr algn="ctr"/>
            <a:endParaRPr lang="nb-NO" sz="1400" dirty="0" smtClean="0"/>
          </a:p>
        </p:txBody>
      </p:sp>
      <p:graphicFrame>
        <p:nvGraphicFramePr>
          <p:cNvPr id="183" name="Object 182"/>
          <p:cNvGraphicFramePr>
            <a:graphicFrameLocks noChangeAspect="1"/>
          </p:cNvGraphicFramePr>
          <p:nvPr/>
        </p:nvGraphicFramePr>
        <p:xfrm>
          <a:off x="3265686" y="5661248"/>
          <a:ext cx="730250" cy="463550"/>
        </p:xfrm>
        <a:graphic>
          <a:graphicData uri="http://schemas.openxmlformats.org/presentationml/2006/ole">
            <p:oleObj spid="_x0000_s1045" name="Equation" r:id="rId6" imgW="622080" imgH="393480" progId="Equation.3">
              <p:embed/>
            </p:oleObj>
          </a:graphicData>
        </a:graphic>
      </p:graphicFrame>
      <p:graphicFrame>
        <p:nvGraphicFramePr>
          <p:cNvPr id="184" name="Object 11"/>
          <p:cNvGraphicFramePr>
            <a:graphicFrameLocks noChangeAspect="1"/>
          </p:cNvGraphicFramePr>
          <p:nvPr/>
        </p:nvGraphicFramePr>
        <p:xfrm>
          <a:off x="4427984" y="5655717"/>
          <a:ext cx="1011237" cy="509587"/>
        </p:xfrm>
        <a:graphic>
          <a:graphicData uri="http://schemas.openxmlformats.org/presentationml/2006/ole">
            <p:oleObj spid="_x0000_s1046" name="Equation" r:id="rId7" imgW="863280" imgH="431640" progId="Equation.3">
              <p:embed/>
            </p:oleObj>
          </a:graphicData>
        </a:graphic>
      </p:graphicFrame>
      <p:graphicFrame>
        <p:nvGraphicFramePr>
          <p:cNvPr id="185" name="Object 184"/>
          <p:cNvGraphicFramePr>
            <a:graphicFrameLocks noChangeAspect="1"/>
          </p:cNvGraphicFramePr>
          <p:nvPr/>
        </p:nvGraphicFramePr>
        <p:xfrm>
          <a:off x="1979712" y="5661248"/>
          <a:ext cx="776287" cy="254000"/>
        </p:xfrm>
        <a:graphic>
          <a:graphicData uri="http://schemas.openxmlformats.org/presentationml/2006/ole">
            <p:oleObj spid="_x0000_s1047" name="Equation" r:id="rId8" imgW="660240" imgH="215640" progId="Equation.3">
              <p:embed/>
            </p:oleObj>
          </a:graphicData>
        </a:graphic>
      </p:graphicFrame>
      <p:graphicFrame>
        <p:nvGraphicFramePr>
          <p:cNvPr id="186" name="Object 185"/>
          <p:cNvGraphicFramePr>
            <a:graphicFrameLocks noChangeAspect="1"/>
          </p:cNvGraphicFramePr>
          <p:nvPr/>
        </p:nvGraphicFramePr>
        <p:xfrm>
          <a:off x="2000275" y="5877272"/>
          <a:ext cx="762000" cy="254000"/>
        </p:xfrm>
        <a:graphic>
          <a:graphicData uri="http://schemas.openxmlformats.org/presentationml/2006/ole">
            <p:oleObj spid="_x0000_s1048" name="Equation" r:id="rId9" imgW="647640" imgH="215640" progId="Equation.3">
              <p:embed/>
            </p:oleObj>
          </a:graphicData>
        </a:graphic>
      </p:graphicFrame>
      <p:graphicFrame>
        <p:nvGraphicFramePr>
          <p:cNvPr id="187" name="Object 16"/>
          <p:cNvGraphicFramePr>
            <a:graphicFrameLocks noChangeAspect="1"/>
          </p:cNvGraphicFramePr>
          <p:nvPr/>
        </p:nvGraphicFramePr>
        <p:xfrm>
          <a:off x="1972246" y="6093296"/>
          <a:ext cx="642937" cy="254000"/>
        </p:xfrm>
        <a:graphic>
          <a:graphicData uri="http://schemas.openxmlformats.org/presentationml/2006/ole">
            <p:oleObj spid="_x0000_s1049" name="Equation" r:id="rId10" imgW="545760" imgH="215640" progId="Equation.3">
              <p:embed/>
            </p:oleObj>
          </a:graphicData>
        </a:graphic>
      </p:graphicFrame>
      <p:sp>
        <p:nvSpPr>
          <p:cNvPr id="189" name="Rectangle 188"/>
          <p:cNvSpPr/>
          <p:nvPr/>
        </p:nvSpPr>
        <p:spPr>
          <a:xfrm>
            <a:off x="5220072" y="260648"/>
            <a:ext cx="115212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Autopilot</a:t>
            </a:r>
            <a:endParaRPr lang="nb-NO" sz="1400" dirty="0"/>
          </a:p>
        </p:txBody>
      </p:sp>
      <p:sp>
        <p:nvSpPr>
          <p:cNvPr id="190" name="Rectangle 189"/>
          <p:cNvSpPr/>
          <p:nvPr/>
        </p:nvSpPr>
        <p:spPr>
          <a:xfrm>
            <a:off x="611560" y="2420888"/>
            <a:ext cx="115212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Autopilot</a:t>
            </a:r>
            <a:endParaRPr lang="nb-NO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54281" y="716037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Position</a:t>
            </a:r>
            <a:endParaRPr lang="nb-NO" sz="1200" dirty="0" smtClean="0"/>
          </a:p>
          <a:p>
            <a:r>
              <a:rPr lang="nb-NO" sz="1200" dirty="0" smtClean="0"/>
              <a:t>Velocity</a:t>
            </a:r>
            <a:endParaRPr lang="nb-NO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5976" y="548680"/>
            <a:ext cx="115212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Velocity</a:t>
            </a:r>
          </a:p>
          <a:p>
            <a:pPr algn="ctr"/>
            <a:endParaRPr lang="nb-NO" sz="1400" dirty="0"/>
          </a:p>
          <a:p>
            <a:pPr algn="ctr"/>
            <a:endParaRPr lang="nb-NO" sz="1400" dirty="0"/>
          </a:p>
        </p:txBody>
      </p:sp>
      <p:sp>
        <p:nvSpPr>
          <p:cNvPr id="37" name="Rectangle 36"/>
          <p:cNvSpPr/>
          <p:nvPr/>
        </p:nvSpPr>
        <p:spPr>
          <a:xfrm>
            <a:off x="4355976" y="2492896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Map To </a:t>
            </a:r>
          </a:p>
          <a:p>
            <a:pPr algn="ctr"/>
            <a:r>
              <a:rPr lang="nb-NO" sz="1400" dirty="0"/>
              <a:t>p</a:t>
            </a:r>
            <a:r>
              <a:rPr lang="nb-NO" sz="1400" dirty="0" smtClean="0"/>
              <a:t>itch / roll</a:t>
            </a:r>
            <a:endParaRPr lang="nb-NO" sz="1400" dirty="0"/>
          </a:p>
        </p:txBody>
      </p:sp>
      <p:cxnSp>
        <p:nvCxnSpPr>
          <p:cNvPr id="39" name="Straight Arrow Connector 38"/>
          <p:cNvCxnSpPr>
            <a:stCxn id="3" idx="2"/>
            <a:endCxn id="37" idx="0"/>
          </p:cNvCxnSpPr>
          <p:nvPr/>
        </p:nvCxnSpPr>
        <p:spPr>
          <a:xfrm rot="5400000">
            <a:off x="4463988" y="2024844"/>
            <a:ext cx="93610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2040" y="1700808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Desired acceleration BF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4990530" y="1915914"/>
          <a:ext cx="715962" cy="284163"/>
        </p:xfrm>
        <a:graphic>
          <a:graphicData uri="http://schemas.openxmlformats.org/presentationml/2006/ole">
            <p:oleObj spid="_x0000_s2057" name="Equation" r:id="rId3" imgW="609480" imgH="241200" progId="Equation.3">
              <p:embed/>
            </p:oleObj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5969223" y="2741613"/>
          <a:ext cx="835025" cy="255587"/>
        </p:xfrm>
        <a:graphic>
          <a:graphicData uri="http://schemas.openxmlformats.org/presentationml/2006/ole">
            <p:oleObj spid="_x0000_s2058" name="Equation" r:id="rId4" imgW="711000" imgH="215640" progId="Equation.3">
              <p:embed/>
            </p:oleObj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580112" y="2525489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200" dirty="0" smtClean="0"/>
              <a:t>Angle constraints</a:t>
            </a:r>
          </a:p>
        </p:txBody>
      </p:sp>
      <p:cxnSp>
        <p:nvCxnSpPr>
          <p:cNvPr id="58" name="Straight Arrow Connector 57"/>
          <p:cNvCxnSpPr>
            <a:stCxn id="37" idx="2"/>
          </p:cNvCxnSpPr>
          <p:nvPr/>
        </p:nvCxnSpPr>
        <p:spPr>
          <a:xfrm rot="5400000">
            <a:off x="4463194" y="3537012"/>
            <a:ext cx="936898" cy="7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32040" y="3217044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Desired pitch / roll angles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5004048" y="3432870"/>
          <a:ext cx="909637" cy="284162"/>
        </p:xfrm>
        <a:graphic>
          <a:graphicData uri="http://schemas.openxmlformats.org/presentationml/2006/ole">
            <p:oleObj spid="_x0000_s2059" name="Equation" r:id="rId5" imgW="774360" imgH="241200" progId="Equation.3">
              <p:embed/>
            </p:oleObj>
          </a:graphicData>
        </a:graphic>
      </p:graphicFrame>
      <p:sp>
        <p:nvSpPr>
          <p:cNvPr id="62" name="Rectangle 61"/>
          <p:cNvSpPr/>
          <p:nvPr/>
        </p:nvSpPr>
        <p:spPr>
          <a:xfrm>
            <a:off x="4355976" y="3861048"/>
            <a:ext cx="115212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pitch / roll</a:t>
            </a:r>
          </a:p>
          <a:p>
            <a:pPr algn="ctr"/>
            <a:endParaRPr lang="nb-NO" sz="1400" dirty="0"/>
          </a:p>
          <a:p>
            <a:pPr algn="ctr"/>
            <a:endParaRPr lang="nb-NO" sz="1400" dirty="0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572000" y="4293096"/>
          <a:ext cx="730250" cy="463550"/>
        </p:xfrm>
        <a:graphic>
          <a:graphicData uri="http://schemas.openxmlformats.org/presentationml/2006/ole">
            <p:oleObj spid="_x0000_s2060" name="Equation" r:id="rId6" imgW="622080" imgH="393480" progId="Equation.3">
              <p:embed/>
            </p:oleObj>
          </a:graphicData>
        </a:graphic>
      </p:graphicFrame>
      <p:sp>
        <p:nvSpPr>
          <p:cNvPr id="83" name="Rectangle 82"/>
          <p:cNvSpPr/>
          <p:nvPr/>
        </p:nvSpPr>
        <p:spPr>
          <a:xfrm>
            <a:off x="1619672" y="548680"/>
            <a:ext cx="115212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Throttle</a:t>
            </a:r>
          </a:p>
          <a:p>
            <a:pPr algn="ctr"/>
            <a:endParaRPr lang="nb-NO" sz="1400" dirty="0" smtClean="0"/>
          </a:p>
          <a:p>
            <a:pPr algn="ctr"/>
            <a:endParaRPr lang="nb-NO" sz="1400" dirty="0" smtClean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</p:txBody>
      </p:sp>
      <p:sp>
        <p:nvSpPr>
          <p:cNvPr id="92" name="Rectangle 91"/>
          <p:cNvSpPr/>
          <p:nvPr/>
        </p:nvSpPr>
        <p:spPr>
          <a:xfrm>
            <a:off x="2987824" y="548680"/>
            <a:ext cx="115212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PID</a:t>
            </a:r>
          </a:p>
          <a:p>
            <a:pPr algn="ctr"/>
            <a:r>
              <a:rPr lang="nb-NO" sz="1400" dirty="0" smtClean="0"/>
              <a:t>Yaw</a:t>
            </a:r>
          </a:p>
          <a:p>
            <a:pPr algn="ctr"/>
            <a:endParaRPr lang="nb-NO" sz="1400" dirty="0"/>
          </a:p>
          <a:p>
            <a:pPr algn="ctr"/>
            <a:endParaRPr lang="nb-NO" sz="1400" dirty="0" smtClean="0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3265686" y="1052736"/>
          <a:ext cx="730250" cy="463550"/>
        </p:xfrm>
        <a:graphic>
          <a:graphicData uri="http://schemas.openxmlformats.org/presentationml/2006/ole">
            <p:oleObj spid="_x0000_s2064" name="Equation" r:id="rId7" imgW="622080" imgH="393480" progId="Equation.3">
              <p:embed/>
            </p:oleObj>
          </a:graphicData>
        </a:graphic>
      </p:graphicFrame>
      <p:sp>
        <p:nvSpPr>
          <p:cNvPr id="96" name="Rectangle 95"/>
          <p:cNvSpPr/>
          <p:nvPr/>
        </p:nvSpPr>
        <p:spPr>
          <a:xfrm>
            <a:off x="2987824" y="5085184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Joystick</a:t>
            </a:r>
            <a:endParaRPr lang="nb-NO" sz="1400" dirty="0"/>
          </a:p>
        </p:txBody>
      </p:sp>
      <p:cxnSp>
        <p:nvCxnSpPr>
          <p:cNvPr id="98" name="Elbow Connector 97"/>
          <p:cNvCxnSpPr>
            <a:stCxn id="92" idx="2"/>
            <a:endCxn id="96" idx="0"/>
          </p:cNvCxnSpPr>
          <p:nvPr/>
        </p:nvCxnSpPr>
        <p:spPr>
          <a:xfrm rot="5400000">
            <a:off x="1799692" y="3320988"/>
            <a:ext cx="3528392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62" idx="2"/>
            <a:endCxn id="96" idx="0"/>
          </p:cNvCxnSpPr>
          <p:nvPr/>
        </p:nvCxnSpPr>
        <p:spPr>
          <a:xfrm rot="5400000">
            <a:off x="4103948" y="4257092"/>
            <a:ext cx="288032" cy="1368152"/>
          </a:xfrm>
          <a:prstGeom prst="bentConnector3">
            <a:avLst>
              <a:gd name="adj1" fmla="val 5330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3" idx="2"/>
            <a:endCxn id="96" idx="0"/>
          </p:cNvCxnSpPr>
          <p:nvPr/>
        </p:nvCxnSpPr>
        <p:spPr>
          <a:xfrm rot="16200000" flipH="1">
            <a:off x="1295636" y="2816932"/>
            <a:ext cx="3168352" cy="1368152"/>
          </a:xfrm>
          <a:prstGeom prst="bentConnector3">
            <a:avLst>
              <a:gd name="adj1" fmla="val 9569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5" name="Object 11"/>
          <p:cNvGraphicFramePr>
            <a:graphicFrameLocks noChangeAspect="1"/>
          </p:cNvGraphicFramePr>
          <p:nvPr/>
        </p:nvGraphicFramePr>
        <p:xfrm>
          <a:off x="4427984" y="1047205"/>
          <a:ext cx="1011237" cy="509587"/>
        </p:xfrm>
        <a:graphic>
          <a:graphicData uri="http://schemas.openxmlformats.org/presentationml/2006/ole">
            <p:oleObj spid="_x0000_s2065" name="Equation" r:id="rId8" imgW="863280" imgH="431640" progId="Equation.3">
              <p:embed/>
            </p:oleObj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1843162" y="1052736"/>
          <a:ext cx="776287" cy="254000"/>
        </p:xfrm>
        <a:graphic>
          <a:graphicData uri="http://schemas.openxmlformats.org/presentationml/2006/ole">
            <p:oleObj spid="_x0000_s2066" name="Equation" r:id="rId9" imgW="660240" imgH="215640" progId="Equation.3">
              <p:embed/>
            </p:oleObj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1863725" y="1268760"/>
          <a:ext cx="762000" cy="254000"/>
        </p:xfrm>
        <a:graphic>
          <a:graphicData uri="http://schemas.openxmlformats.org/presentationml/2006/ole">
            <p:oleObj spid="_x0000_s2067" name="Equation" r:id="rId10" imgW="647640" imgH="215640" progId="Equation.3">
              <p:embed/>
            </p:oleObj>
          </a:graphicData>
        </a:graphic>
      </p:graphicFrame>
      <p:graphicFrame>
        <p:nvGraphicFramePr>
          <p:cNvPr id="2068" name="Object 16"/>
          <p:cNvGraphicFramePr>
            <a:graphicFrameLocks noChangeAspect="1"/>
          </p:cNvGraphicFramePr>
          <p:nvPr/>
        </p:nvGraphicFramePr>
        <p:xfrm>
          <a:off x="1835696" y="1484784"/>
          <a:ext cx="642937" cy="254000"/>
        </p:xfrm>
        <a:graphic>
          <a:graphicData uri="http://schemas.openxmlformats.org/presentationml/2006/ole">
            <p:oleObj spid="_x0000_s2068" name="Equation" r:id="rId11" imgW="5457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92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42</cp:revision>
  <dcterms:created xsi:type="dcterms:W3CDTF">2010-06-10T19:02:06Z</dcterms:created>
  <dcterms:modified xsi:type="dcterms:W3CDTF">2010-06-11T12:21:29Z</dcterms:modified>
</cp:coreProperties>
</file>