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828800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Autopilot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4267200" y="18288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OutputController</a:t>
            </a:r>
            <a:endParaRPr lang="nb-NO" dirty="0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762000" y="2057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3200400" y="2057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6096000" y="2057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780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Estimated state</a:t>
            </a:r>
            <a:endParaRPr lang="nb-NO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1411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Navigation command and parameters</a:t>
            </a:r>
            <a:endParaRPr lang="nb-NO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1780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Joystick output</a:t>
            </a:r>
            <a:endParaRPr lang="nb-NO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2362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Planning</a:t>
            </a:r>
            <a:endParaRPr lang="nb-NO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3622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smtClean="0"/>
              <a:t>Control</a:t>
            </a:r>
            <a:endParaRPr lang="nb-NO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Larsen</dc:creator>
  <cp:lastModifiedBy>andrelar</cp:lastModifiedBy>
  <cp:revision>3</cp:revision>
  <dcterms:created xsi:type="dcterms:W3CDTF">2006-08-16T00:00:00Z</dcterms:created>
  <dcterms:modified xsi:type="dcterms:W3CDTF">2010-05-23T14:55:14Z</dcterms:modified>
</cp:coreProperties>
</file>