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81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t>23.05.2010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t>23.05.2010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t>23.05.2010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t>23.05.2010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t>23.05.2010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t>23.05.2010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t>23.05.2010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t>23.05.2010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t>23.05.2010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t>23.05.2010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036-A50E-42C4-A09A-577A75FB526B}" type="datetimeFigureOut">
              <a:rPr lang="nb-NO" smtClean="0"/>
              <a:t>23.05.2010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5996-C987-4751-923C-808C5FDE502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91036-A50E-42C4-A09A-577A75FB526B}" type="datetimeFigureOut">
              <a:rPr lang="nb-NO" smtClean="0"/>
              <a:t>23.05.2010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D5996-C987-4751-923C-808C5FDE502A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Multiply 90"/>
          <p:cNvSpPr/>
          <p:nvPr/>
        </p:nvSpPr>
        <p:spPr>
          <a:xfrm>
            <a:off x="3696424" y="1500174"/>
            <a:ext cx="271458" cy="285752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4" name="Freeform 103"/>
          <p:cNvSpPr/>
          <p:nvPr/>
        </p:nvSpPr>
        <p:spPr>
          <a:xfrm>
            <a:off x="712346" y="886956"/>
            <a:ext cx="4195451" cy="1620562"/>
          </a:xfrm>
          <a:custGeom>
            <a:avLst/>
            <a:gdLst>
              <a:gd name="connsiteX0" fmla="*/ 135180 w 3632631"/>
              <a:gd name="connsiteY0" fmla="*/ 1411207 h 1411207"/>
              <a:gd name="connsiteX1" fmla="*/ 192007 w 3632631"/>
              <a:gd name="connsiteY1" fmla="*/ 600129 h 1411207"/>
              <a:gd name="connsiteX2" fmla="*/ 1287221 w 3632631"/>
              <a:gd name="connsiteY2" fmla="*/ 42190 h 1411207"/>
              <a:gd name="connsiteX3" fmla="*/ 3312333 w 3632631"/>
              <a:gd name="connsiteY3" fmla="*/ 346990 h 1411207"/>
              <a:gd name="connsiteX4" fmla="*/ 2661404 w 3632631"/>
              <a:gd name="connsiteY4" fmla="*/ 889430 h 1411207"/>
              <a:gd name="connsiteX5" fmla="*/ 2547750 w 3632631"/>
              <a:gd name="connsiteY5" fmla="*/ 362488 h 1411207"/>
              <a:gd name="connsiteX6" fmla="*/ 3224509 w 3632631"/>
              <a:gd name="connsiteY6" fmla="*/ 109349 h 1411207"/>
              <a:gd name="connsiteX7" fmla="*/ 3632631 w 3632631"/>
              <a:gd name="connsiteY7" fmla="*/ 341824 h 1411207"/>
              <a:gd name="connsiteX0" fmla="*/ 135180 w 3700783"/>
              <a:gd name="connsiteY0" fmla="*/ 1386128 h 1386128"/>
              <a:gd name="connsiteX1" fmla="*/ 192007 w 3700783"/>
              <a:gd name="connsiteY1" fmla="*/ 575050 h 1386128"/>
              <a:gd name="connsiteX2" fmla="*/ 1287221 w 3700783"/>
              <a:gd name="connsiteY2" fmla="*/ 17111 h 1386128"/>
              <a:gd name="connsiteX3" fmla="*/ 3471753 w 3700783"/>
              <a:gd name="connsiteY3" fmla="*/ 677714 h 1386128"/>
              <a:gd name="connsiteX4" fmla="*/ 2661404 w 3700783"/>
              <a:gd name="connsiteY4" fmla="*/ 864351 h 1386128"/>
              <a:gd name="connsiteX5" fmla="*/ 2547750 w 3700783"/>
              <a:gd name="connsiteY5" fmla="*/ 337409 h 1386128"/>
              <a:gd name="connsiteX6" fmla="*/ 3224509 w 3700783"/>
              <a:gd name="connsiteY6" fmla="*/ 84270 h 1386128"/>
              <a:gd name="connsiteX7" fmla="*/ 3632631 w 3700783"/>
              <a:gd name="connsiteY7" fmla="*/ 316745 h 1386128"/>
              <a:gd name="connsiteX0" fmla="*/ 135180 w 3700783"/>
              <a:gd name="connsiteY0" fmla="*/ 1455172 h 1455172"/>
              <a:gd name="connsiteX1" fmla="*/ 192007 w 3700783"/>
              <a:gd name="connsiteY1" fmla="*/ 644094 h 1455172"/>
              <a:gd name="connsiteX2" fmla="*/ 1287221 w 3700783"/>
              <a:gd name="connsiteY2" fmla="*/ 86155 h 1455172"/>
              <a:gd name="connsiteX3" fmla="*/ 3471753 w 3700783"/>
              <a:gd name="connsiteY3" fmla="*/ 746758 h 1455172"/>
              <a:gd name="connsiteX4" fmla="*/ 2661404 w 3700783"/>
              <a:gd name="connsiteY4" fmla="*/ 933395 h 1455172"/>
              <a:gd name="connsiteX5" fmla="*/ 2547750 w 3700783"/>
              <a:gd name="connsiteY5" fmla="*/ 406453 h 1455172"/>
              <a:gd name="connsiteX6" fmla="*/ 3224509 w 3700783"/>
              <a:gd name="connsiteY6" fmla="*/ 153314 h 1455172"/>
              <a:gd name="connsiteX7" fmla="*/ 3632631 w 3700783"/>
              <a:gd name="connsiteY7" fmla="*/ 385789 h 1455172"/>
              <a:gd name="connsiteX0" fmla="*/ 135180 w 3632631"/>
              <a:gd name="connsiteY0" fmla="*/ 1455172 h 1455172"/>
              <a:gd name="connsiteX1" fmla="*/ 192007 w 3632631"/>
              <a:gd name="connsiteY1" fmla="*/ 644094 h 1455172"/>
              <a:gd name="connsiteX2" fmla="*/ 1287221 w 3632631"/>
              <a:gd name="connsiteY2" fmla="*/ 86155 h 1455172"/>
              <a:gd name="connsiteX3" fmla="*/ 3471753 w 3632631"/>
              <a:gd name="connsiteY3" fmla="*/ 746758 h 1455172"/>
              <a:gd name="connsiteX4" fmla="*/ 2661404 w 3632631"/>
              <a:gd name="connsiteY4" fmla="*/ 933395 h 1455172"/>
              <a:gd name="connsiteX5" fmla="*/ 2547750 w 3632631"/>
              <a:gd name="connsiteY5" fmla="*/ 406453 h 1455172"/>
              <a:gd name="connsiteX6" fmla="*/ 3224509 w 3632631"/>
              <a:gd name="connsiteY6" fmla="*/ 153314 h 1455172"/>
              <a:gd name="connsiteX7" fmla="*/ 3632631 w 3632631"/>
              <a:gd name="connsiteY7" fmla="*/ 385789 h 1455172"/>
              <a:gd name="connsiteX0" fmla="*/ 135180 w 3632631"/>
              <a:gd name="connsiteY0" fmla="*/ 1455172 h 1455172"/>
              <a:gd name="connsiteX1" fmla="*/ 192007 w 3632631"/>
              <a:gd name="connsiteY1" fmla="*/ 644094 h 1455172"/>
              <a:gd name="connsiteX2" fmla="*/ 1287221 w 3632631"/>
              <a:gd name="connsiteY2" fmla="*/ 86155 h 1455172"/>
              <a:gd name="connsiteX3" fmla="*/ 3471753 w 3632631"/>
              <a:gd name="connsiteY3" fmla="*/ 746758 h 1455172"/>
              <a:gd name="connsiteX4" fmla="*/ 2614497 w 3632631"/>
              <a:gd name="connsiteY4" fmla="*/ 889633 h 1455172"/>
              <a:gd name="connsiteX5" fmla="*/ 2547750 w 3632631"/>
              <a:gd name="connsiteY5" fmla="*/ 406453 h 1455172"/>
              <a:gd name="connsiteX6" fmla="*/ 3224509 w 3632631"/>
              <a:gd name="connsiteY6" fmla="*/ 153314 h 1455172"/>
              <a:gd name="connsiteX7" fmla="*/ 3632631 w 3632631"/>
              <a:gd name="connsiteY7" fmla="*/ 385789 h 1455172"/>
              <a:gd name="connsiteX0" fmla="*/ 135180 w 3632631"/>
              <a:gd name="connsiteY0" fmla="*/ 1455172 h 1455172"/>
              <a:gd name="connsiteX1" fmla="*/ 192007 w 3632631"/>
              <a:gd name="connsiteY1" fmla="*/ 644094 h 1455172"/>
              <a:gd name="connsiteX2" fmla="*/ 1287221 w 3632631"/>
              <a:gd name="connsiteY2" fmla="*/ 86155 h 1455172"/>
              <a:gd name="connsiteX3" fmla="*/ 3471753 w 3632631"/>
              <a:gd name="connsiteY3" fmla="*/ 746758 h 1455172"/>
              <a:gd name="connsiteX4" fmla="*/ 2614497 w 3632631"/>
              <a:gd name="connsiteY4" fmla="*/ 889633 h 1455172"/>
              <a:gd name="connsiteX5" fmla="*/ 2547750 w 3632631"/>
              <a:gd name="connsiteY5" fmla="*/ 406453 h 1455172"/>
              <a:gd name="connsiteX6" fmla="*/ 3224509 w 3632631"/>
              <a:gd name="connsiteY6" fmla="*/ 153314 h 1455172"/>
              <a:gd name="connsiteX7" fmla="*/ 3632631 w 3632631"/>
              <a:gd name="connsiteY7" fmla="*/ 385789 h 1455172"/>
              <a:gd name="connsiteX0" fmla="*/ 135180 w 3632631"/>
              <a:gd name="connsiteY0" fmla="*/ 1455172 h 1455172"/>
              <a:gd name="connsiteX1" fmla="*/ 192007 w 3632631"/>
              <a:gd name="connsiteY1" fmla="*/ 644094 h 1455172"/>
              <a:gd name="connsiteX2" fmla="*/ 1287221 w 3632631"/>
              <a:gd name="connsiteY2" fmla="*/ 86155 h 1455172"/>
              <a:gd name="connsiteX3" fmla="*/ 3471753 w 3632631"/>
              <a:gd name="connsiteY3" fmla="*/ 746758 h 1455172"/>
              <a:gd name="connsiteX4" fmla="*/ 2685935 w 3632631"/>
              <a:gd name="connsiteY4" fmla="*/ 818195 h 1455172"/>
              <a:gd name="connsiteX5" fmla="*/ 2547750 w 3632631"/>
              <a:gd name="connsiteY5" fmla="*/ 406453 h 1455172"/>
              <a:gd name="connsiteX6" fmla="*/ 3224509 w 3632631"/>
              <a:gd name="connsiteY6" fmla="*/ 153314 h 1455172"/>
              <a:gd name="connsiteX7" fmla="*/ 3632631 w 3632631"/>
              <a:gd name="connsiteY7" fmla="*/ 385789 h 1455172"/>
              <a:gd name="connsiteX0" fmla="*/ 135180 w 3632631"/>
              <a:gd name="connsiteY0" fmla="*/ 1455172 h 1455172"/>
              <a:gd name="connsiteX1" fmla="*/ 192007 w 3632631"/>
              <a:gd name="connsiteY1" fmla="*/ 644094 h 1455172"/>
              <a:gd name="connsiteX2" fmla="*/ 1287221 w 3632631"/>
              <a:gd name="connsiteY2" fmla="*/ 86155 h 1455172"/>
              <a:gd name="connsiteX3" fmla="*/ 3471753 w 3632631"/>
              <a:gd name="connsiteY3" fmla="*/ 746758 h 1455172"/>
              <a:gd name="connsiteX4" fmla="*/ 2685935 w 3632631"/>
              <a:gd name="connsiteY4" fmla="*/ 818195 h 1455172"/>
              <a:gd name="connsiteX5" fmla="*/ 2685935 w 3632631"/>
              <a:gd name="connsiteY5" fmla="*/ 389567 h 1455172"/>
              <a:gd name="connsiteX6" fmla="*/ 3224509 w 3632631"/>
              <a:gd name="connsiteY6" fmla="*/ 153314 h 1455172"/>
              <a:gd name="connsiteX7" fmla="*/ 3632631 w 3632631"/>
              <a:gd name="connsiteY7" fmla="*/ 385789 h 1455172"/>
              <a:gd name="connsiteX0" fmla="*/ 135180 w 3632631"/>
              <a:gd name="connsiteY0" fmla="*/ 1455172 h 1455172"/>
              <a:gd name="connsiteX1" fmla="*/ 192007 w 3632631"/>
              <a:gd name="connsiteY1" fmla="*/ 644094 h 1455172"/>
              <a:gd name="connsiteX2" fmla="*/ 1287221 w 3632631"/>
              <a:gd name="connsiteY2" fmla="*/ 86155 h 1455172"/>
              <a:gd name="connsiteX3" fmla="*/ 3471753 w 3632631"/>
              <a:gd name="connsiteY3" fmla="*/ 746758 h 1455172"/>
              <a:gd name="connsiteX4" fmla="*/ 2757373 w 3632631"/>
              <a:gd name="connsiteY4" fmla="*/ 746757 h 1455172"/>
              <a:gd name="connsiteX5" fmla="*/ 2685935 w 3632631"/>
              <a:gd name="connsiteY5" fmla="*/ 389567 h 1455172"/>
              <a:gd name="connsiteX6" fmla="*/ 3224509 w 3632631"/>
              <a:gd name="connsiteY6" fmla="*/ 153314 h 1455172"/>
              <a:gd name="connsiteX7" fmla="*/ 3632631 w 3632631"/>
              <a:gd name="connsiteY7" fmla="*/ 385789 h 1455172"/>
              <a:gd name="connsiteX0" fmla="*/ 135180 w 3632631"/>
              <a:gd name="connsiteY0" fmla="*/ 1455172 h 1455172"/>
              <a:gd name="connsiteX1" fmla="*/ 192007 w 3632631"/>
              <a:gd name="connsiteY1" fmla="*/ 644094 h 1455172"/>
              <a:gd name="connsiteX2" fmla="*/ 1287221 w 3632631"/>
              <a:gd name="connsiteY2" fmla="*/ 86155 h 1455172"/>
              <a:gd name="connsiteX3" fmla="*/ 3471753 w 3632631"/>
              <a:gd name="connsiteY3" fmla="*/ 746758 h 1455172"/>
              <a:gd name="connsiteX4" fmla="*/ 2757373 w 3632631"/>
              <a:gd name="connsiteY4" fmla="*/ 746757 h 1455172"/>
              <a:gd name="connsiteX5" fmla="*/ 2685935 w 3632631"/>
              <a:gd name="connsiteY5" fmla="*/ 389567 h 1455172"/>
              <a:gd name="connsiteX6" fmla="*/ 3224509 w 3632631"/>
              <a:gd name="connsiteY6" fmla="*/ 153314 h 1455172"/>
              <a:gd name="connsiteX7" fmla="*/ 3632631 w 3632631"/>
              <a:gd name="connsiteY7" fmla="*/ 385789 h 1455172"/>
              <a:gd name="connsiteX0" fmla="*/ 135180 w 3632631"/>
              <a:gd name="connsiteY0" fmla="*/ 1455172 h 1455172"/>
              <a:gd name="connsiteX1" fmla="*/ 192007 w 3632631"/>
              <a:gd name="connsiteY1" fmla="*/ 644094 h 1455172"/>
              <a:gd name="connsiteX2" fmla="*/ 1287221 w 3632631"/>
              <a:gd name="connsiteY2" fmla="*/ 86155 h 1455172"/>
              <a:gd name="connsiteX3" fmla="*/ 3471753 w 3632631"/>
              <a:gd name="connsiteY3" fmla="*/ 746758 h 1455172"/>
              <a:gd name="connsiteX4" fmla="*/ 2757373 w 3632631"/>
              <a:gd name="connsiteY4" fmla="*/ 746757 h 1455172"/>
              <a:gd name="connsiteX5" fmla="*/ 2685935 w 3632631"/>
              <a:gd name="connsiteY5" fmla="*/ 389567 h 1455172"/>
              <a:gd name="connsiteX6" fmla="*/ 3186001 w 3632631"/>
              <a:gd name="connsiteY6" fmla="*/ 318129 h 1455172"/>
              <a:gd name="connsiteX7" fmla="*/ 3632631 w 3632631"/>
              <a:gd name="connsiteY7" fmla="*/ 385789 h 1455172"/>
              <a:gd name="connsiteX0" fmla="*/ 135180 w 3632631"/>
              <a:gd name="connsiteY0" fmla="*/ 1455172 h 1455172"/>
              <a:gd name="connsiteX1" fmla="*/ 192007 w 3632631"/>
              <a:gd name="connsiteY1" fmla="*/ 644094 h 1455172"/>
              <a:gd name="connsiteX2" fmla="*/ 1287221 w 3632631"/>
              <a:gd name="connsiteY2" fmla="*/ 86155 h 1455172"/>
              <a:gd name="connsiteX3" fmla="*/ 3471753 w 3632631"/>
              <a:gd name="connsiteY3" fmla="*/ 746758 h 1455172"/>
              <a:gd name="connsiteX4" fmla="*/ 2757373 w 3632631"/>
              <a:gd name="connsiteY4" fmla="*/ 746757 h 1455172"/>
              <a:gd name="connsiteX5" fmla="*/ 2685935 w 3632631"/>
              <a:gd name="connsiteY5" fmla="*/ 389567 h 1455172"/>
              <a:gd name="connsiteX6" fmla="*/ 3186001 w 3632631"/>
              <a:gd name="connsiteY6" fmla="*/ 318129 h 1455172"/>
              <a:gd name="connsiteX7" fmla="*/ 3632631 w 3632631"/>
              <a:gd name="connsiteY7" fmla="*/ 385789 h 1455172"/>
              <a:gd name="connsiteX0" fmla="*/ 135180 w 3632631"/>
              <a:gd name="connsiteY0" fmla="*/ 1455172 h 1455172"/>
              <a:gd name="connsiteX1" fmla="*/ 192007 w 3632631"/>
              <a:gd name="connsiteY1" fmla="*/ 644094 h 1455172"/>
              <a:gd name="connsiteX2" fmla="*/ 1287221 w 3632631"/>
              <a:gd name="connsiteY2" fmla="*/ 86155 h 1455172"/>
              <a:gd name="connsiteX3" fmla="*/ 3471753 w 3632631"/>
              <a:gd name="connsiteY3" fmla="*/ 746758 h 1455172"/>
              <a:gd name="connsiteX4" fmla="*/ 2757373 w 3632631"/>
              <a:gd name="connsiteY4" fmla="*/ 746757 h 1455172"/>
              <a:gd name="connsiteX5" fmla="*/ 2685935 w 3632631"/>
              <a:gd name="connsiteY5" fmla="*/ 389567 h 1455172"/>
              <a:gd name="connsiteX6" fmla="*/ 3328877 w 3632631"/>
              <a:gd name="connsiteY6" fmla="*/ 318129 h 1455172"/>
              <a:gd name="connsiteX7" fmla="*/ 3632631 w 3632631"/>
              <a:gd name="connsiteY7" fmla="*/ 385789 h 1455172"/>
              <a:gd name="connsiteX0" fmla="*/ 135180 w 3544025"/>
              <a:gd name="connsiteY0" fmla="*/ 1455172 h 1455172"/>
              <a:gd name="connsiteX1" fmla="*/ 192007 w 3544025"/>
              <a:gd name="connsiteY1" fmla="*/ 644094 h 1455172"/>
              <a:gd name="connsiteX2" fmla="*/ 1287221 w 3544025"/>
              <a:gd name="connsiteY2" fmla="*/ 86155 h 1455172"/>
              <a:gd name="connsiteX3" fmla="*/ 3471753 w 3544025"/>
              <a:gd name="connsiteY3" fmla="*/ 746758 h 1455172"/>
              <a:gd name="connsiteX4" fmla="*/ 2757373 w 3544025"/>
              <a:gd name="connsiteY4" fmla="*/ 746757 h 1455172"/>
              <a:gd name="connsiteX5" fmla="*/ 2685935 w 3544025"/>
              <a:gd name="connsiteY5" fmla="*/ 389567 h 1455172"/>
              <a:gd name="connsiteX6" fmla="*/ 3328877 w 3544025"/>
              <a:gd name="connsiteY6" fmla="*/ 318129 h 1455172"/>
              <a:gd name="connsiteX0" fmla="*/ 135180 w 3544025"/>
              <a:gd name="connsiteY0" fmla="*/ 1455172 h 1455172"/>
              <a:gd name="connsiteX1" fmla="*/ 192007 w 3544025"/>
              <a:gd name="connsiteY1" fmla="*/ 644094 h 1455172"/>
              <a:gd name="connsiteX2" fmla="*/ 1287221 w 3544025"/>
              <a:gd name="connsiteY2" fmla="*/ 86155 h 1455172"/>
              <a:gd name="connsiteX3" fmla="*/ 3471753 w 3544025"/>
              <a:gd name="connsiteY3" fmla="*/ 746758 h 1455172"/>
              <a:gd name="connsiteX4" fmla="*/ 2543059 w 3544025"/>
              <a:gd name="connsiteY4" fmla="*/ 1032509 h 1455172"/>
              <a:gd name="connsiteX5" fmla="*/ 2685935 w 3544025"/>
              <a:gd name="connsiteY5" fmla="*/ 389567 h 1455172"/>
              <a:gd name="connsiteX6" fmla="*/ 3328877 w 3544025"/>
              <a:gd name="connsiteY6" fmla="*/ 318129 h 1455172"/>
              <a:gd name="connsiteX0" fmla="*/ 135180 w 3972653"/>
              <a:gd name="connsiteY0" fmla="*/ 1433753 h 1433753"/>
              <a:gd name="connsiteX1" fmla="*/ 192007 w 3972653"/>
              <a:gd name="connsiteY1" fmla="*/ 622675 h 1433753"/>
              <a:gd name="connsiteX2" fmla="*/ 1287221 w 3972653"/>
              <a:gd name="connsiteY2" fmla="*/ 64736 h 1433753"/>
              <a:gd name="connsiteX3" fmla="*/ 3900381 w 3972653"/>
              <a:gd name="connsiteY3" fmla="*/ 1011090 h 1433753"/>
              <a:gd name="connsiteX4" fmla="*/ 2543059 w 3972653"/>
              <a:gd name="connsiteY4" fmla="*/ 1011090 h 1433753"/>
              <a:gd name="connsiteX5" fmla="*/ 2685935 w 3972653"/>
              <a:gd name="connsiteY5" fmla="*/ 368148 h 1433753"/>
              <a:gd name="connsiteX6" fmla="*/ 3328877 w 3972653"/>
              <a:gd name="connsiteY6" fmla="*/ 296710 h 1433753"/>
              <a:gd name="connsiteX0" fmla="*/ 135180 w 3972653"/>
              <a:gd name="connsiteY0" fmla="*/ 1470420 h 1470420"/>
              <a:gd name="connsiteX1" fmla="*/ 192007 w 3972653"/>
              <a:gd name="connsiteY1" fmla="*/ 659342 h 1470420"/>
              <a:gd name="connsiteX2" fmla="*/ 1287221 w 3972653"/>
              <a:gd name="connsiteY2" fmla="*/ 101403 h 1470420"/>
              <a:gd name="connsiteX3" fmla="*/ 3900381 w 3972653"/>
              <a:gd name="connsiteY3" fmla="*/ 1047757 h 1470420"/>
              <a:gd name="connsiteX4" fmla="*/ 2543059 w 3972653"/>
              <a:gd name="connsiteY4" fmla="*/ 1047757 h 1470420"/>
              <a:gd name="connsiteX5" fmla="*/ 2400183 w 3972653"/>
              <a:gd name="connsiteY5" fmla="*/ 119063 h 1470420"/>
              <a:gd name="connsiteX6" fmla="*/ 3328877 w 3972653"/>
              <a:gd name="connsiteY6" fmla="*/ 333377 h 1470420"/>
              <a:gd name="connsiteX0" fmla="*/ 135180 w 3972653"/>
              <a:gd name="connsiteY0" fmla="*/ 1470420 h 1470420"/>
              <a:gd name="connsiteX1" fmla="*/ 192007 w 3972653"/>
              <a:gd name="connsiteY1" fmla="*/ 659342 h 1470420"/>
              <a:gd name="connsiteX2" fmla="*/ 1287221 w 3972653"/>
              <a:gd name="connsiteY2" fmla="*/ 101403 h 1470420"/>
              <a:gd name="connsiteX3" fmla="*/ 3900381 w 3972653"/>
              <a:gd name="connsiteY3" fmla="*/ 1047757 h 1470420"/>
              <a:gd name="connsiteX4" fmla="*/ 2543059 w 3972653"/>
              <a:gd name="connsiteY4" fmla="*/ 1047757 h 1470420"/>
              <a:gd name="connsiteX5" fmla="*/ 2400183 w 3972653"/>
              <a:gd name="connsiteY5" fmla="*/ 119063 h 1470420"/>
              <a:gd name="connsiteX6" fmla="*/ 3686067 w 3972653"/>
              <a:gd name="connsiteY6" fmla="*/ 333377 h 1470420"/>
              <a:gd name="connsiteX0" fmla="*/ 165891 w 4003364"/>
              <a:gd name="connsiteY0" fmla="*/ 1558969 h 1558969"/>
              <a:gd name="connsiteX1" fmla="*/ 222718 w 4003364"/>
              <a:gd name="connsiteY1" fmla="*/ 747891 h 1558969"/>
              <a:gd name="connsiteX2" fmla="*/ 1502200 w 4003364"/>
              <a:gd name="connsiteY2" fmla="*/ 64736 h 1558969"/>
              <a:gd name="connsiteX3" fmla="*/ 3931092 w 4003364"/>
              <a:gd name="connsiteY3" fmla="*/ 1136306 h 1558969"/>
              <a:gd name="connsiteX4" fmla="*/ 2573770 w 4003364"/>
              <a:gd name="connsiteY4" fmla="*/ 1136306 h 1558969"/>
              <a:gd name="connsiteX5" fmla="*/ 2430894 w 4003364"/>
              <a:gd name="connsiteY5" fmla="*/ 207612 h 1558969"/>
              <a:gd name="connsiteX6" fmla="*/ 3716778 w 4003364"/>
              <a:gd name="connsiteY6" fmla="*/ 421926 h 1558969"/>
              <a:gd name="connsiteX0" fmla="*/ 165891 w 4079188"/>
              <a:gd name="connsiteY0" fmla="*/ 1558969 h 1583058"/>
              <a:gd name="connsiteX1" fmla="*/ 222718 w 4079188"/>
              <a:gd name="connsiteY1" fmla="*/ 747891 h 1583058"/>
              <a:gd name="connsiteX2" fmla="*/ 1502200 w 4079188"/>
              <a:gd name="connsiteY2" fmla="*/ 64736 h 1583058"/>
              <a:gd name="connsiteX3" fmla="*/ 3931092 w 4079188"/>
              <a:gd name="connsiteY3" fmla="*/ 1136306 h 1583058"/>
              <a:gd name="connsiteX4" fmla="*/ 2573770 w 4079188"/>
              <a:gd name="connsiteY4" fmla="*/ 1136306 h 1583058"/>
              <a:gd name="connsiteX5" fmla="*/ 2430894 w 4079188"/>
              <a:gd name="connsiteY5" fmla="*/ 207612 h 1583058"/>
              <a:gd name="connsiteX6" fmla="*/ 3716778 w 4079188"/>
              <a:gd name="connsiteY6" fmla="*/ 421926 h 1583058"/>
              <a:gd name="connsiteX0" fmla="*/ 165891 w 4079188"/>
              <a:gd name="connsiteY0" fmla="*/ 1582782 h 1749747"/>
              <a:gd name="connsiteX1" fmla="*/ 222718 w 4079188"/>
              <a:gd name="connsiteY1" fmla="*/ 771704 h 1749747"/>
              <a:gd name="connsiteX2" fmla="*/ 1502200 w 4079188"/>
              <a:gd name="connsiteY2" fmla="*/ 88549 h 1749747"/>
              <a:gd name="connsiteX3" fmla="*/ 3931092 w 4079188"/>
              <a:gd name="connsiteY3" fmla="*/ 1302995 h 1749747"/>
              <a:gd name="connsiteX4" fmla="*/ 2573770 w 4079188"/>
              <a:gd name="connsiteY4" fmla="*/ 1160119 h 1749747"/>
              <a:gd name="connsiteX5" fmla="*/ 2430894 w 4079188"/>
              <a:gd name="connsiteY5" fmla="*/ 231425 h 1749747"/>
              <a:gd name="connsiteX6" fmla="*/ 3716778 w 4079188"/>
              <a:gd name="connsiteY6" fmla="*/ 445739 h 1749747"/>
              <a:gd name="connsiteX0" fmla="*/ 165891 w 4079188"/>
              <a:gd name="connsiteY0" fmla="*/ 1535946 h 1702911"/>
              <a:gd name="connsiteX1" fmla="*/ 222718 w 4079188"/>
              <a:gd name="connsiteY1" fmla="*/ 724868 h 1702911"/>
              <a:gd name="connsiteX2" fmla="*/ 1502200 w 4079188"/>
              <a:gd name="connsiteY2" fmla="*/ 41713 h 1702911"/>
              <a:gd name="connsiteX3" fmla="*/ 3931092 w 4079188"/>
              <a:gd name="connsiteY3" fmla="*/ 1256159 h 1702911"/>
              <a:gd name="connsiteX4" fmla="*/ 2573770 w 4079188"/>
              <a:gd name="connsiteY4" fmla="*/ 1113283 h 1702911"/>
              <a:gd name="connsiteX5" fmla="*/ 2430894 w 4079188"/>
              <a:gd name="connsiteY5" fmla="*/ 184589 h 1702911"/>
              <a:gd name="connsiteX6" fmla="*/ 3716778 w 4079188"/>
              <a:gd name="connsiteY6" fmla="*/ 398903 h 1702911"/>
              <a:gd name="connsiteX0" fmla="*/ 165891 w 4145406"/>
              <a:gd name="connsiteY0" fmla="*/ 1535946 h 1535946"/>
              <a:gd name="connsiteX1" fmla="*/ 222718 w 4145406"/>
              <a:gd name="connsiteY1" fmla="*/ 724868 h 1535946"/>
              <a:gd name="connsiteX2" fmla="*/ 1502200 w 4145406"/>
              <a:gd name="connsiteY2" fmla="*/ 41713 h 1535946"/>
              <a:gd name="connsiteX3" fmla="*/ 3931092 w 4145406"/>
              <a:gd name="connsiteY3" fmla="*/ 1256159 h 1535946"/>
              <a:gd name="connsiteX4" fmla="*/ 2788084 w 4145406"/>
              <a:gd name="connsiteY4" fmla="*/ 1256160 h 1535946"/>
              <a:gd name="connsiteX5" fmla="*/ 2430894 w 4145406"/>
              <a:gd name="connsiteY5" fmla="*/ 184589 h 1535946"/>
              <a:gd name="connsiteX6" fmla="*/ 3716778 w 4145406"/>
              <a:gd name="connsiteY6" fmla="*/ 398903 h 1535946"/>
              <a:gd name="connsiteX0" fmla="*/ 165891 w 4145406"/>
              <a:gd name="connsiteY0" fmla="*/ 1535946 h 1535946"/>
              <a:gd name="connsiteX1" fmla="*/ 222718 w 4145406"/>
              <a:gd name="connsiteY1" fmla="*/ 724868 h 1535946"/>
              <a:gd name="connsiteX2" fmla="*/ 1502200 w 4145406"/>
              <a:gd name="connsiteY2" fmla="*/ 41713 h 1535946"/>
              <a:gd name="connsiteX3" fmla="*/ 3931092 w 4145406"/>
              <a:gd name="connsiteY3" fmla="*/ 1256159 h 1535946"/>
              <a:gd name="connsiteX4" fmla="*/ 2788084 w 4145406"/>
              <a:gd name="connsiteY4" fmla="*/ 1256160 h 1535946"/>
              <a:gd name="connsiteX5" fmla="*/ 2359456 w 4145406"/>
              <a:gd name="connsiteY5" fmla="*/ 327466 h 1535946"/>
              <a:gd name="connsiteX6" fmla="*/ 3716778 w 4145406"/>
              <a:gd name="connsiteY6" fmla="*/ 398903 h 1535946"/>
              <a:gd name="connsiteX0" fmla="*/ 165891 w 4145406"/>
              <a:gd name="connsiteY0" fmla="*/ 1535946 h 1535946"/>
              <a:gd name="connsiteX1" fmla="*/ 222718 w 4145406"/>
              <a:gd name="connsiteY1" fmla="*/ 724868 h 1535946"/>
              <a:gd name="connsiteX2" fmla="*/ 1502200 w 4145406"/>
              <a:gd name="connsiteY2" fmla="*/ 41713 h 1535946"/>
              <a:gd name="connsiteX3" fmla="*/ 3931092 w 4145406"/>
              <a:gd name="connsiteY3" fmla="*/ 1256159 h 1535946"/>
              <a:gd name="connsiteX4" fmla="*/ 2788084 w 4145406"/>
              <a:gd name="connsiteY4" fmla="*/ 1256160 h 1535946"/>
              <a:gd name="connsiteX5" fmla="*/ 2359456 w 4145406"/>
              <a:gd name="connsiteY5" fmla="*/ 327466 h 1535946"/>
              <a:gd name="connsiteX6" fmla="*/ 3716778 w 4145406"/>
              <a:gd name="connsiteY6" fmla="*/ 398903 h 1535946"/>
              <a:gd name="connsiteX0" fmla="*/ 165891 w 4195451"/>
              <a:gd name="connsiteY0" fmla="*/ 1535946 h 1620562"/>
              <a:gd name="connsiteX1" fmla="*/ 222718 w 4195451"/>
              <a:gd name="connsiteY1" fmla="*/ 724868 h 1620562"/>
              <a:gd name="connsiteX2" fmla="*/ 1502200 w 4195451"/>
              <a:gd name="connsiteY2" fmla="*/ 41713 h 1620562"/>
              <a:gd name="connsiteX3" fmla="*/ 3931092 w 4195451"/>
              <a:gd name="connsiteY3" fmla="*/ 1256159 h 1620562"/>
              <a:gd name="connsiteX4" fmla="*/ 2788084 w 4195451"/>
              <a:gd name="connsiteY4" fmla="*/ 1256160 h 1620562"/>
              <a:gd name="connsiteX5" fmla="*/ 2359456 w 4195451"/>
              <a:gd name="connsiteY5" fmla="*/ 327466 h 1620562"/>
              <a:gd name="connsiteX6" fmla="*/ 3716778 w 4195451"/>
              <a:gd name="connsiteY6" fmla="*/ 398903 h 1620562"/>
              <a:gd name="connsiteX0" fmla="*/ 165891 w 4195451"/>
              <a:gd name="connsiteY0" fmla="*/ 1535946 h 1620562"/>
              <a:gd name="connsiteX1" fmla="*/ 222718 w 4195451"/>
              <a:gd name="connsiteY1" fmla="*/ 724868 h 1620562"/>
              <a:gd name="connsiteX2" fmla="*/ 1502200 w 4195451"/>
              <a:gd name="connsiteY2" fmla="*/ 41713 h 1620562"/>
              <a:gd name="connsiteX3" fmla="*/ 3931092 w 4195451"/>
              <a:gd name="connsiteY3" fmla="*/ 1256159 h 1620562"/>
              <a:gd name="connsiteX4" fmla="*/ 2788084 w 4195451"/>
              <a:gd name="connsiteY4" fmla="*/ 1256160 h 1620562"/>
              <a:gd name="connsiteX5" fmla="*/ 2359456 w 4195451"/>
              <a:gd name="connsiteY5" fmla="*/ 327466 h 1620562"/>
              <a:gd name="connsiteX6" fmla="*/ 3931092 w 4195451"/>
              <a:gd name="connsiteY6" fmla="*/ 470342 h 1620562"/>
              <a:gd name="connsiteX0" fmla="*/ 165891 w 4195451"/>
              <a:gd name="connsiteY0" fmla="*/ 1535946 h 1620562"/>
              <a:gd name="connsiteX1" fmla="*/ 222718 w 4195451"/>
              <a:gd name="connsiteY1" fmla="*/ 724868 h 1620562"/>
              <a:gd name="connsiteX2" fmla="*/ 1502200 w 4195451"/>
              <a:gd name="connsiteY2" fmla="*/ 41713 h 1620562"/>
              <a:gd name="connsiteX3" fmla="*/ 3931092 w 4195451"/>
              <a:gd name="connsiteY3" fmla="*/ 1256159 h 1620562"/>
              <a:gd name="connsiteX4" fmla="*/ 2788084 w 4195451"/>
              <a:gd name="connsiteY4" fmla="*/ 1256160 h 1620562"/>
              <a:gd name="connsiteX5" fmla="*/ 2359456 w 4195451"/>
              <a:gd name="connsiteY5" fmla="*/ 327466 h 1620562"/>
              <a:gd name="connsiteX6" fmla="*/ 3931092 w 4195451"/>
              <a:gd name="connsiteY6" fmla="*/ 470342 h 1620562"/>
              <a:gd name="connsiteX0" fmla="*/ 165891 w 4195451"/>
              <a:gd name="connsiteY0" fmla="*/ 1535946 h 1620562"/>
              <a:gd name="connsiteX1" fmla="*/ 222718 w 4195451"/>
              <a:gd name="connsiteY1" fmla="*/ 724868 h 1620562"/>
              <a:gd name="connsiteX2" fmla="*/ 1502200 w 4195451"/>
              <a:gd name="connsiteY2" fmla="*/ 41713 h 1620562"/>
              <a:gd name="connsiteX3" fmla="*/ 3931092 w 4195451"/>
              <a:gd name="connsiteY3" fmla="*/ 1256159 h 1620562"/>
              <a:gd name="connsiteX4" fmla="*/ 2788084 w 4195451"/>
              <a:gd name="connsiteY4" fmla="*/ 1256160 h 1620562"/>
              <a:gd name="connsiteX5" fmla="*/ 2359456 w 4195451"/>
              <a:gd name="connsiteY5" fmla="*/ 327466 h 1620562"/>
              <a:gd name="connsiteX6" fmla="*/ 3931092 w 4195451"/>
              <a:gd name="connsiteY6" fmla="*/ 470342 h 162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451" h="1620562">
                <a:moveTo>
                  <a:pt x="165891" y="1535946"/>
                </a:moveTo>
                <a:cubicBezTo>
                  <a:pt x="98301" y="1244492"/>
                  <a:pt x="0" y="973907"/>
                  <a:pt x="222718" y="724868"/>
                </a:cubicBezTo>
                <a:cubicBezTo>
                  <a:pt x="445436" y="475829"/>
                  <a:pt x="883029" y="0"/>
                  <a:pt x="1502200" y="41713"/>
                </a:cubicBezTo>
                <a:cubicBezTo>
                  <a:pt x="2121371" y="83426"/>
                  <a:pt x="4195451" y="891756"/>
                  <a:pt x="3931092" y="1256159"/>
                </a:cubicBezTo>
                <a:cubicBezTo>
                  <a:pt x="3666733" y="1620562"/>
                  <a:pt x="3050023" y="1410942"/>
                  <a:pt x="2788084" y="1256160"/>
                </a:cubicBezTo>
                <a:cubicBezTo>
                  <a:pt x="2232088" y="888995"/>
                  <a:pt x="2168955" y="458436"/>
                  <a:pt x="2359456" y="327466"/>
                </a:cubicBezTo>
                <a:cubicBezTo>
                  <a:pt x="2549957" y="196496"/>
                  <a:pt x="3036757" y="99899"/>
                  <a:pt x="3931092" y="470342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8" name="Straight Arrow Connector 107"/>
          <p:cNvCxnSpPr>
            <a:stCxn id="104" idx="4"/>
          </p:cNvCxnSpPr>
          <p:nvPr/>
        </p:nvCxnSpPr>
        <p:spPr>
          <a:xfrm flipV="1">
            <a:off x="3500432" y="1928802"/>
            <a:ext cx="142874" cy="21431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078626" y="1692322"/>
            <a:ext cx="353786" cy="2216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10800000" flipV="1">
            <a:off x="4163879" y="1289713"/>
            <a:ext cx="251173" cy="1722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4" idx="3"/>
          </p:cNvCxnSpPr>
          <p:nvPr/>
        </p:nvCxnSpPr>
        <p:spPr>
          <a:xfrm flipH="1" flipV="1">
            <a:off x="4334360" y="1947621"/>
            <a:ext cx="309080" cy="1954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1235078" y="1296192"/>
            <a:ext cx="330251" cy="57327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1571604" y="1071546"/>
            <a:ext cx="339854" cy="9599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2500299" y="990662"/>
            <a:ext cx="273898" cy="15193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3000364" y="1285860"/>
            <a:ext cx="342104" cy="12448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rot="16200000" flipH="1">
            <a:off x="3456110" y="1141696"/>
            <a:ext cx="230312" cy="14167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rot="5400000">
            <a:off x="3788071" y="1239821"/>
            <a:ext cx="241535" cy="4785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rot="16200000" flipV="1">
            <a:off x="3891733" y="2128242"/>
            <a:ext cx="299635" cy="11365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V="1">
            <a:off x="799434" y="1947620"/>
            <a:ext cx="366255" cy="2340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989768" y="1566446"/>
            <a:ext cx="379249" cy="2987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2071670" y="949334"/>
            <a:ext cx="325401" cy="135547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 rot="16200000" flipV="1">
            <a:off x="506610" y="1945896"/>
            <a:ext cx="554461" cy="111689"/>
          </a:xfrm>
          <a:prstGeom prst="straightConnector1">
            <a:avLst/>
          </a:prstGeom>
          <a:ln w="952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285720" y="1733124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800" dirty="0" smtClean="0"/>
              <a:t>Initial </a:t>
            </a:r>
          </a:p>
          <a:p>
            <a:pPr algn="ctr"/>
            <a:r>
              <a:rPr lang="nb-NO" sz="800" dirty="0" smtClean="0"/>
              <a:t>Velocity</a:t>
            </a:r>
            <a:endParaRPr lang="nb-NO" sz="800" dirty="0"/>
          </a:p>
        </p:txBody>
      </p:sp>
      <p:sp>
        <p:nvSpPr>
          <p:cNvPr id="258" name="TextBox 257"/>
          <p:cNvSpPr txBox="1"/>
          <p:nvPr/>
        </p:nvSpPr>
        <p:spPr>
          <a:xfrm>
            <a:off x="1643042" y="1285860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800" dirty="0" smtClean="0">
                <a:solidFill>
                  <a:srgbClr val="C00000"/>
                </a:solidFill>
              </a:rPr>
              <a:t>Acceleration </a:t>
            </a:r>
          </a:p>
          <a:p>
            <a:pPr algn="ctr"/>
            <a:r>
              <a:rPr lang="nb-NO" sz="800" dirty="0" smtClean="0">
                <a:solidFill>
                  <a:srgbClr val="C00000"/>
                </a:solidFill>
              </a:rPr>
              <a:t>Vectors</a:t>
            </a:r>
            <a:endParaRPr lang="nb-NO" sz="800" dirty="0">
              <a:solidFill>
                <a:srgbClr val="C00000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 rot="20683623">
            <a:off x="694871" y="2107547"/>
            <a:ext cx="331187" cy="438921"/>
            <a:chOff x="642910" y="933836"/>
            <a:chExt cx="642942" cy="852089"/>
          </a:xfrm>
        </p:grpSpPr>
        <p:sp>
          <p:nvSpPr>
            <p:cNvPr id="98" name="Oval 97"/>
            <p:cNvSpPr/>
            <p:nvPr/>
          </p:nvSpPr>
          <p:spPr>
            <a:xfrm>
              <a:off x="642910" y="933836"/>
              <a:ext cx="642942" cy="642942"/>
            </a:xfrm>
            <a:prstGeom prst="ellipse">
              <a:avLst/>
            </a:prstGeom>
            <a:ln w="1270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9" name="Straight Connector 98"/>
            <p:cNvCxnSpPr/>
            <p:nvPr/>
          </p:nvCxnSpPr>
          <p:spPr>
            <a:xfrm rot="5400000">
              <a:off x="892916" y="1648216"/>
              <a:ext cx="142876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906036" y="1691862"/>
              <a:ext cx="188105" cy="22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969143" y="1686320"/>
              <a:ext cx="30956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857224" y="1076712"/>
              <a:ext cx="214314" cy="3571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03" name="Straight Connector 102"/>
            <p:cNvCxnSpPr/>
            <p:nvPr/>
          </p:nvCxnSpPr>
          <p:spPr>
            <a:xfrm rot="5400000">
              <a:off x="892500" y="1500174"/>
              <a:ext cx="142876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 rot="7240669">
            <a:off x="4561800" y="1177914"/>
            <a:ext cx="331187" cy="438921"/>
            <a:chOff x="642910" y="933836"/>
            <a:chExt cx="642942" cy="852089"/>
          </a:xfrm>
        </p:grpSpPr>
        <p:sp>
          <p:nvSpPr>
            <p:cNvPr id="260" name="Oval 259"/>
            <p:cNvSpPr/>
            <p:nvPr/>
          </p:nvSpPr>
          <p:spPr>
            <a:xfrm>
              <a:off x="642910" y="933836"/>
              <a:ext cx="642942" cy="642942"/>
            </a:xfrm>
            <a:prstGeom prst="ellipse">
              <a:avLst/>
            </a:prstGeom>
            <a:ln w="1270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61" name="Straight Connector 260"/>
            <p:cNvCxnSpPr/>
            <p:nvPr/>
          </p:nvCxnSpPr>
          <p:spPr>
            <a:xfrm rot="5400000">
              <a:off x="892916" y="1648216"/>
              <a:ext cx="142876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5400000">
              <a:off x="906036" y="1691862"/>
              <a:ext cx="188105" cy="22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969143" y="1686320"/>
              <a:ext cx="30956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857224" y="1076712"/>
              <a:ext cx="214314" cy="3571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65" name="Straight Connector 264"/>
            <p:cNvCxnSpPr/>
            <p:nvPr/>
          </p:nvCxnSpPr>
          <p:spPr>
            <a:xfrm rot="5400000">
              <a:off x="892500" y="1500174"/>
              <a:ext cx="142876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andrelar</dc:creator>
  <cp:lastModifiedBy>andrelar</cp:lastModifiedBy>
  <cp:revision>17</cp:revision>
  <dcterms:created xsi:type="dcterms:W3CDTF">2010-05-23T17:56:12Z</dcterms:created>
  <dcterms:modified xsi:type="dcterms:W3CDTF">2010-05-23T19:44:51Z</dcterms:modified>
</cp:coreProperties>
</file>