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4" d="100"/>
          <a:sy n="184" d="100"/>
        </p:scale>
        <p:origin x="1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44" idx="0"/>
          </p:cNvCxnSpPr>
          <p:nvPr/>
        </p:nvCxnSpPr>
        <p:spPr>
          <a:xfrm rot="5400000" flipH="1" flipV="1">
            <a:off x="1219378" y="490262"/>
            <a:ext cx="699635" cy="576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 rot="2302478">
            <a:off x="695076" y="1036200"/>
            <a:ext cx="642942" cy="852089"/>
            <a:chOff x="642910" y="933836"/>
            <a:chExt cx="642942" cy="852089"/>
          </a:xfrm>
        </p:grpSpPr>
        <p:sp>
          <p:nvSpPr>
            <p:cNvPr id="44" name="Oval 43"/>
            <p:cNvSpPr/>
            <p:nvPr/>
          </p:nvSpPr>
          <p:spPr>
            <a:xfrm>
              <a:off x="642910" y="933836"/>
              <a:ext cx="642942" cy="6429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892916" y="1648216"/>
              <a:ext cx="14287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906036" y="1691862"/>
              <a:ext cx="188105" cy="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69143" y="1686320"/>
              <a:ext cx="3095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857224" y="1076712"/>
              <a:ext cx="214314" cy="3571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892500" y="1500174"/>
              <a:ext cx="14287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Arc 49"/>
          <p:cNvSpPr/>
          <p:nvPr/>
        </p:nvSpPr>
        <p:spPr>
          <a:xfrm>
            <a:off x="500034" y="857232"/>
            <a:ext cx="1143008" cy="1143008"/>
          </a:xfrm>
          <a:prstGeom prst="arc">
            <a:avLst>
              <a:gd name="adj1" fmla="val 14391737"/>
              <a:gd name="adj2" fmla="val 183458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TextBox 50"/>
          <p:cNvSpPr txBox="1"/>
          <p:nvPr/>
        </p:nvSpPr>
        <p:spPr>
          <a:xfrm>
            <a:off x="428596" y="395567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Yaw </a:t>
            </a:r>
          </a:p>
          <a:p>
            <a:pPr algn="ctr"/>
            <a:r>
              <a:rPr lang="nb-NO" sz="1200" dirty="0" smtClean="0"/>
              <a:t>towards goal</a:t>
            </a:r>
            <a:endParaRPr lang="nb-NO" sz="1200" dirty="0"/>
          </a:p>
        </p:txBody>
      </p:sp>
      <p:sp>
        <p:nvSpPr>
          <p:cNvPr id="42" name="Multiply 41"/>
          <p:cNvSpPr/>
          <p:nvPr/>
        </p:nvSpPr>
        <p:spPr>
          <a:xfrm>
            <a:off x="1755808" y="234954"/>
            <a:ext cx="271458" cy="285752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Multiply 53"/>
          <p:cNvSpPr/>
          <p:nvPr/>
        </p:nvSpPr>
        <p:spPr>
          <a:xfrm>
            <a:off x="3943352" y="1214422"/>
            <a:ext cx="271458" cy="285752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Arc 58"/>
          <p:cNvSpPr/>
          <p:nvPr/>
        </p:nvSpPr>
        <p:spPr>
          <a:xfrm>
            <a:off x="1714480" y="928670"/>
            <a:ext cx="1285884" cy="1000132"/>
          </a:xfrm>
          <a:prstGeom prst="arc">
            <a:avLst>
              <a:gd name="adj1" fmla="val 20486586"/>
              <a:gd name="adj2" fmla="val 80337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TextBox 59"/>
          <p:cNvSpPr txBox="1"/>
          <p:nvPr/>
        </p:nvSpPr>
        <p:spPr>
          <a:xfrm>
            <a:off x="2786050" y="85723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Pitch</a:t>
            </a:r>
          </a:p>
          <a:p>
            <a:pPr algn="ctr"/>
            <a:r>
              <a:rPr lang="nb-NO" sz="1200" dirty="0" smtClean="0"/>
              <a:t>to accelerate</a:t>
            </a:r>
            <a:endParaRPr lang="nb-NO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857488" y="1357298"/>
            <a:ext cx="107157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MC90031092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31918" flipH="1">
            <a:off x="2000232" y="1142984"/>
            <a:ext cx="909637" cy="31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andrelar</dc:creator>
  <cp:lastModifiedBy>andrelar</cp:lastModifiedBy>
  <cp:revision>10</cp:revision>
  <dcterms:created xsi:type="dcterms:W3CDTF">2010-05-23T17:56:12Z</dcterms:created>
  <dcterms:modified xsi:type="dcterms:W3CDTF">2010-05-23T18:54:51Z</dcterms:modified>
</cp:coreProperties>
</file>