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rot="5400000" flipH="1" flipV="1">
            <a:off x="-457200" y="1828800"/>
            <a:ext cx="24384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2000" y="3048000"/>
            <a:ext cx="2895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1066800"/>
            <a:ext cx="2819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762000" y="1442914"/>
            <a:ext cx="2514600" cy="1608017"/>
          </a:xfrm>
          <a:custGeom>
            <a:avLst/>
            <a:gdLst>
              <a:gd name="connsiteX0" fmla="*/ 0 w 3692769"/>
              <a:gd name="connsiteY0" fmla="*/ 1815611 h 1815611"/>
              <a:gd name="connsiteX1" fmla="*/ 2540977 w 3692769"/>
              <a:gd name="connsiteY1" fmla="*/ 241788 h 1815611"/>
              <a:gd name="connsiteX2" fmla="*/ 3692769 w 3692769"/>
              <a:gd name="connsiteY2" fmla="*/ 364880 h 1815611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450731 h 1450731"/>
              <a:gd name="connsiteX1" fmla="*/ 3692769 w 3692769"/>
              <a:gd name="connsiteY1" fmla="*/ 0 h 1450731"/>
              <a:gd name="connsiteX0" fmla="*/ 0 w 2514600"/>
              <a:gd name="connsiteY0" fmla="*/ 1603132 h 1603132"/>
              <a:gd name="connsiteX1" fmla="*/ 2514600 w 2514600"/>
              <a:gd name="connsiteY1" fmla="*/ 0 h 1603132"/>
              <a:gd name="connsiteX0" fmla="*/ 0 w 2514600"/>
              <a:gd name="connsiteY0" fmla="*/ 1608017 h 1608017"/>
              <a:gd name="connsiteX1" fmla="*/ 2514600 w 2514600"/>
              <a:gd name="connsiteY1" fmla="*/ 4885 h 1608017"/>
              <a:gd name="connsiteX0" fmla="*/ 0 w 2514600"/>
              <a:gd name="connsiteY0" fmla="*/ 1608017 h 1608017"/>
              <a:gd name="connsiteX1" fmla="*/ 2514600 w 2514600"/>
              <a:gd name="connsiteY1" fmla="*/ 4885 h 160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4600" h="1608017">
                <a:moveTo>
                  <a:pt x="0" y="1608017"/>
                </a:moveTo>
                <a:cubicBezTo>
                  <a:pt x="290146" y="845040"/>
                  <a:pt x="334108" y="0"/>
                  <a:pt x="2514600" y="488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ight Brace 13"/>
          <p:cNvSpPr/>
          <p:nvPr/>
        </p:nvSpPr>
        <p:spPr>
          <a:xfrm>
            <a:off x="3657600" y="1066800"/>
            <a:ext cx="76200" cy="381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xtBox 14"/>
          <p:cNvSpPr txBox="1"/>
          <p:nvPr/>
        </p:nvSpPr>
        <p:spPr>
          <a:xfrm>
            <a:off x="3352800" y="304800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[t]</a:t>
            </a:r>
            <a:endParaRPr lang="nb-NO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637401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[m]</a:t>
            </a:r>
            <a:endParaRPr lang="nb-NO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762000"/>
            <a:ext cx="110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Target Altitude</a:t>
            </a:r>
            <a:endParaRPr lang="nb-NO" sz="1200" dirty="0"/>
          </a:p>
        </p:txBody>
      </p:sp>
      <p:pic>
        <p:nvPicPr>
          <p:cNvPr id="1026" name="Picture 2" descr="MC90031092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43200" y="1295400"/>
            <a:ext cx="909637" cy="3175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767240" y="1094601"/>
            <a:ext cx="103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Steady-State</a:t>
            </a:r>
          </a:p>
          <a:p>
            <a:r>
              <a:rPr lang="nb-NO" sz="1200" dirty="0" smtClean="0"/>
              <a:t>Altitude Error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3886200" y="1828006"/>
            <a:ext cx="24384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05400" y="3047206"/>
            <a:ext cx="2895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05400" y="1066006"/>
            <a:ext cx="2819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105400" y="1061915"/>
            <a:ext cx="2514600" cy="1986085"/>
          </a:xfrm>
          <a:custGeom>
            <a:avLst/>
            <a:gdLst>
              <a:gd name="connsiteX0" fmla="*/ 0 w 3692769"/>
              <a:gd name="connsiteY0" fmla="*/ 1815611 h 1815611"/>
              <a:gd name="connsiteX1" fmla="*/ 2540977 w 3692769"/>
              <a:gd name="connsiteY1" fmla="*/ 241788 h 1815611"/>
              <a:gd name="connsiteX2" fmla="*/ 3692769 w 3692769"/>
              <a:gd name="connsiteY2" fmla="*/ 364880 h 1815611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529862 h 1529862"/>
              <a:gd name="connsiteX1" fmla="*/ 838200 w 3692769"/>
              <a:gd name="connsiteY1" fmla="*/ 383931 h 1529862"/>
              <a:gd name="connsiteX2" fmla="*/ 3692769 w 3692769"/>
              <a:gd name="connsiteY2" fmla="*/ 79131 h 1529862"/>
              <a:gd name="connsiteX0" fmla="*/ 0 w 3692769"/>
              <a:gd name="connsiteY0" fmla="*/ 1450731 h 1450731"/>
              <a:gd name="connsiteX1" fmla="*/ 3692769 w 3692769"/>
              <a:gd name="connsiteY1" fmla="*/ 0 h 1450731"/>
              <a:gd name="connsiteX0" fmla="*/ 0 w 2514600"/>
              <a:gd name="connsiteY0" fmla="*/ 1603132 h 1603132"/>
              <a:gd name="connsiteX1" fmla="*/ 2514600 w 2514600"/>
              <a:gd name="connsiteY1" fmla="*/ 0 h 1603132"/>
              <a:gd name="connsiteX0" fmla="*/ 0 w 2514600"/>
              <a:gd name="connsiteY0" fmla="*/ 1608017 h 1608017"/>
              <a:gd name="connsiteX1" fmla="*/ 2514600 w 2514600"/>
              <a:gd name="connsiteY1" fmla="*/ 4885 h 1608017"/>
              <a:gd name="connsiteX0" fmla="*/ 0 w 2514600"/>
              <a:gd name="connsiteY0" fmla="*/ 1608017 h 1608017"/>
              <a:gd name="connsiteX1" fmla="*/ 2514600 w 2514600"/>
              <a:gd name="connsiteY1" fmla="*/ 4885 h 1608017"/>
              <a:gd name="connsiteX0" fmla="*/ 0 w 2514600"/>
              <a:gd name="connsiteY0" fmla="*/ 1986085 h 1986085"/>
              <a:gd name="connsiteX1" fmla="*/ 2514600 w 2514600"/>
              <a:gd name="connsiteY1" fmla="*/ 4885 h 19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4600" h="1986085">
                <a:moveTo>
                  <a:pt x="0" y="1986085"/>
                </a:moveTo>
                <a:cubicBezTo>
                  <a:pt x="290146" y="1223108"/>
                  <a:pt x="334108" y="0"/>
                  <a:pt x="2514600" y="488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7696200" y="304720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[t]</a:t>
            </a:r>
            <a:endParaRPr lang="nb-NO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24400" y="6366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[m]</a:t>
            </a:r>
            <a:endParaRPr lang="nb-NO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761206"/>
            <a:ext cx="110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Target Altitude</a:t>
            </a:r>
            <a:endParaRPr lang="nb-NO" sz="1200" dirty="0"/>
          </a:p>
        </p:txBody>
      </p:sp>
      <p:pic>
        <p:nvPicPr>
          <p:cNvPr id="27" name="Picture 2" descr="MC90031092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086600" y="901700"/>
            <a:ext cx="909637" cy="31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Larsen</dc:creator>
  <cp:lastModifiedBy>andrelar</cp:lastModifiedBy>
  <cp:revision>3</cp:revision>
  <dcterms:created xsi:type="dcterms:W3CDTF">2006-08-16T00:00:00Z</dcterms:created>
  <dcterms:modified xsi:type="dcterms:W3CDTF">2010-05-23T17:56:09Z</dcterms:modified>
</cp:coreProperties>
</file>