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1036-A50E-42C4-A09A-577A75FB526B}" type="datetimeFigureOut">
              <a:rPr lang="nb-NO" smtClean="0"/>
              <a:pPr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5996-C987-4751-923C-808C5FDE5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ultiply 90"/>
          <p:cNvSpPr/>
          <p:nvPr/>
        </p:nvSpPr>
        <p:spPr>
          <a:xfrm>
            <a:off x="5357818" y="1214422"/>
            <a:ext cx="271458" cy="285752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2157401" y="1794679"/>
            <a:ext cx="2286016" cy="100013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rot="5400000" flipH="1" flipV="1">
            <a:off x="1537861" y="1618855"/>
            <a:ext cx="1795497" cy="5580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428860" y="78579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/>
              <a:t>v</a:t>
            </a:r>
            <a:endParaRPr lang="nb-NO" sz="1200" b="1" dirty="0"/>
          </a:p>
        </p:txBody>
      </p:sp>
      <p:sp>
        <p:nvSpPr>
          <p:cNvPr id="258" name="TextBox 257"/>
          <p:cNvSpPr txBox="1"/>
          <p:nvPr/>
        </p:nvSpPr>
        <p:spPr>
          <a:xfrm>
            <a:off x="4371979" y="1508927"/>
            <a:ext cx="56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rgbClr val="C00000"/>
                </a:solidFill>
              </a:rPr>
              <a:t>v</a:t>
            </a:r>
            <a:r>
              <a:rPr lang="nb-NO" sz="1200" baseline="-25000" dirty="0" smtClean="0">
                <a:solidFill>
                  <a:srgbClr val="C00000"/>
                </a:solidFill>
              </a:rPr>
              <a:t>desired</a:t>
            </a:r>
            <a:endParaRPr lang="nb-NO" sz="1200" baseline="-25000" dirty="0">
              <a:solidFill>
                <a:srgbClr val="C00000"/>
              </a:solidFill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428596" y="1000108"/>
            <a:ext cx="2286016" cy="99058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rot="10800000">
            <a:off x="2714613" y="1000109"/>
            <a:ext cx="1728809" cy="79457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-32" y="1651803"/>
            <a:ext cx="7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 - v</a:t>
            </a:r>
            <a:r>
              <a:rPr lang="nb-NO" sz="12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desired</a:t>
            </a:r>
            <a:endParaRPr lang="nb-NO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 rot="10800000">
            <a:off x="2285984" y="2786058"/>
            <a:ext cx="2857524" cy="1588"/>
          </a:xfrm>
          <a:prstGeom prst="straightConnector1">
            <a:avLst/>
          </a:prstGeom>
          <a:ln w="6350"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 rot="16200000" flipH="1">
            <a:off x="1468822" y="1325954"/>
            <a:ext cx="1348570" cy="2"/>
          </a:xfrm>
          <a:prstGeom prst="straightConnector1">
            <a:avLst/>
          </a:prstGeom>
          <a:ln w="6350"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400153" y="571480"/>
            <a:ext cx="71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/>
              <a:t>Forward</a:t>
            </a:r>
            <a:endParaRPr lang="nb-NO" sz="12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714876" y="2786058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/>
              <a:t>Right</a:t>
            </a:r>
            <a:endParaRPr lang="nb-NO" sz="1200" dirty="0"/>
          </a:p>
        </p:txBody>
      </p:sp>
      <p:cxnSp>
        <p:nvCxnSpPr>
          <p:cNvPr id="310" name="Straight Arrow Connector 309"/>
          <p:cNvCxnSpPr/>
          <p:nvPr/>
        </p:nvCxnSpPr>
        <p:spPr>
          <a:xfrm rot="5400000">
            <a:off x="1750199" y="2392355"/>
            <a:ext cx="785024" cy="79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rot="5400000" flipH="1" flipV="1">
            <a:off x="36481" y="2392354"/>
            <a:ext cx="785817" cy="158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428596" y="2000240"/>
            <a:ext cx="1700219" cy="77706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7" name="Object 336"/>
          <p:cNvGraphicFramePr>
            <a:graphicFrameLocks noChangeAspect="1"/>
          </p:cNvGraphicFramePr>
          <p:nvPr/>
        </p:nvGraphicFramePr>
        <p:xfrm>
          <a:off x="1714480" y="2071678"/>
          <a:ext cx="292100" cy="241300"/>
        </p:xfrm>
        <a:graphic>
          <a:graphicData uri="http://schemas.openxmlformats.org/presentationml/2006/ole">
            <p:oleObj spid="_x0000_s1054" name="Equation" r:id="rId3" imgW="291960" imgH="241200" progId="Equation.3">
              <p:embed/>
            </p:oleObj>
          </a:graphicData>
        </a:graphic>
      </p:graphicFrame>
      <p:graphicFrame>
        <p:nvGraphicFramePr>
          <p:cNvPr id="338" name="Object 337"/>
          <p:cNvGraphicFramePr>
            <a:graphicFrameLocks noChangeAspect="1"/>
          </p:cNvGraphicFramePr>
          <p:nvPr/>
        </p:nvGraphicFramePr>
        <p:xfrm>
          <a:off x="500034" y="2857496"/>
          <a:ext cx="317500" cy="241300"/>
        </p:xfrm>
        <a:graphic>
          <a:graphicData uri="http://schemas.openxmlformats.org/presentationml/2006/ole">
            <p:oleObj spid="_x0000_s1055" name="Equation" r:id="rId4" imgW="317160" imgH="241200" progId="Equation.3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10800000">
            <a:off x="428596" y="2000240"/>
            <a:ext cx="1714512" cy="158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2" idx="2"/>
          </p:cNvCxnSpPr>
          <p:nvPr/>
        </p:nvCxnSpPr>
        <p:spPr>
          <a:xfrm flipV="1">
            <a:off x="428596" y="2785720"/>
            <a:ext cx="1608022" cy="3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830971" y="2477250"/>
            <a:ext cx="616939" cy="817627"/>
            <a:chOff x="642910" y="933836"/>
            <a:chExt cx="642942" cy="852089"/>
          </a:xfrm>
        </p:grpSpPr>
        <p:sp>
          <p:nvSpPr>
            <p:cNvPr id="98" name="Oval 97"/>
            <p:cNvSpPr/>
            <p:nvPr/>
          </p:nvSpPr>
          <p:spPr>
            <a:xfrm>
              <a:off x="642910" y="933836"/>
              <a:ext cx="642942" cy="642942"/>
            </a:xfrm>
            <a:prstGeom prst="ellips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892916" y="1648216"/>
              <a:ext cx="142876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906036" y="1691862"/>
              <a:ext cx="188105" cy="2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69143" y="1686320"/>
              <a:ext cx="30956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57225" y="1076712"/>
              <a:ext cx="214315" cy="3571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892500" y="1500174"/>
              <a:ext cx="142876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85786" y="3357562"/>
            <a:ext cx="26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sz="1200" dirty="0" smtClean="0"/>
          </a:p>
          <a:p>
            <a:r>
              <a:rPr lang="nb-NO" sz="1200" dirty="0" smtClean="0"/>
              <a:t>Roll clockwise to accelerate rightwards</a:t>
            </a:r>
            <a:endParaRPr lang="nb-NO" sz="1200" dirty="0"/>
          </a:p>
        </p:txBody>
      </p:sp>
      <p:graphicFrame>
        <p:nvGraphicFramePr>
          <p:cNvPr id="1057" name="Object 30"/>
          <p:cNvGraphicFramePr>
            <a:graphicFrameLocks noChangeAspect="1"/>
          </p:cNvGraphicFramePr>
          <p:nvPr/>
        </p:nvGraphicFramePr>
        <p:xfrm>
          <a:off x="177800" y="3571875"/>
          <a:ext cx="533400" cy="241300"/>
        </p:xfrm>
        <a:graphic>
          <a:graphicData uri="http://schemas.openxmlformats.org/presentationml/2006/ole">
            <p:oleObj spid="_x0000_s1057" name="Equation" r:id="rId5" imgW="533160" imgH="241200" progId="Equation.3">
              <p:embed/>
            </p:oleObj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193675" y="3830638"/>
          <a:ext cx="508000" cy="241300"/>
        </p:xfrm>
        <a:graphic>
          <a:graphicData uri="http://schemas.openxmlformats.org/presentationml/2006/ole">
            <p:oleObj spid="_x0000_s1058" name="Equation" r:id="rId6" imgW="507960" imgH="241200" progId="Equation.3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5786" y="3610277"/>
            <a:ext cx="294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sz="1200" dirty="0" smtClean="0"/>
          </a:p>
          <a:p>
            <a:r>
              <a:rPr lang="nb-NO" sz="1200" dirty="0" smtClean="0"/>
              <a:t>Pitch nose upwards to accelerate backwards</a:t>
            </a:r>
            <a:endParaRPr lang="nb-NO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292080" y="141277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/>
              <a:t>p</a:t>
            </a:r>
            <a:r>
              <a:rPr lang="nb-NO" sz="1200" baseline="-25000" dirty="0" smtClean="0"/>
              <a:t>goal</a:t>
            </a:r>
            <a:endParaRPr lang="nb-NO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998762" y="2627387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/>
              <a:t>p</a:t>
            </a:r>
            <a:endParaRPr lang="nb-NO" sz="12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andrelar</dc:creator>
  <cp:lastModifiedBy>andrelar</cp:lastModifiedBy>
  <cp:revision>37</cp:revision>
  <dcterms:created xsi:type="dcterms:W3CDTF">2010-05-23T17:56:12Z</dcterms:created>
  <dcterms:modified xsi:type="dcterms:W3CDTF">2010-06-10T14:15:00Z</dcterms:modified>
</cp:coreProperties>
</file>