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0574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Controller</a:t>
            </a:r>
            <a:endParaRPr lang="nb-NO" dirty="0"/>
          </a:p>
        </p:txBody>
      </p:sp>
      <p:sp>
        <p:nvSpPr>
          <p:cNvPr id="3" name="Rectangle 2"/>
          <p:cNvSpPr/>
          <p:nvPr/>
        </p:nvSpPr>
        <p:spPr>
          <a:xfrm>
            <a:off x="4800600" y="2057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System</a:t>
            </a:r>
            <a:endParaRPr lang="nb-NO" dirty="0"/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3962400" y="2286000"/>
            <a:ext cx="8382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6"/>
            <a:endCxn id="2" idx="1"/>
          </p:cNvCxnSpPr>
          <p:nvPr/>
        </p:nvCxnSpPr>
        <p:spPr>
          <a:xfrm>
            <a:off x="1828800" y="22860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676400" y="22098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90600" y="22860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33800" y="3048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Sensor</a:t>
            </a:r>
            <a:endParaRPr lang="nb-NO" dirty="0"/>
          </a:p>
        </p:txBody>
      </p:sp>
      <p:cxnSp>
        <p:nvCxnSpPr>
          <p:cNvPr id="21" name="Shape 20"/>
          <p:cNvCxnSpPr>
            <a:stCxn id="3" idx="3"/>
            <a:endCxn id="19" idx="3"/>
          </p:cNvCxnSpPr>
          <p:nvPr/>
        </p:nvCxnSpPr>
        <p:spPr>
          <a:xfrm flipH="1">
            <a:off x="5181600" y="2286000"/>
            <a:ext cx="1143000" cy="990600"/>
          </a:xfrm>
          <a:prstGeom prst="bentConnector3">
            <a:avLst>
              <a:gd name="adj1" fmla="val -40000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9" idx="1"/>
            <a:endCxn id="10" idx="4"/>
          </p:cNvCxnSpPr>
          <p:nvPr/>
        </p:nvCxnSpPr>
        <p:spPr>
          <a:xfrm rot="10800000">
            <a:off x="1752600" y="2362200"/>
            <a:ext cx="1981200" cy="91440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781800" y="2286000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9749" y="1855113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smtClean="0"/>
              <a:t>Desired </a:t>
            </a:r>
          </a:p>
          <a:p>
            <a:pPr algn="ctr"/>
            <a:r>
              <a:rPr lang="nb-NO" sz="1100" dirty="0" smtClean="0"/>
              <a:t>value</a:t>
            </a:r>
            <a:endParaRPr lang="nb-NO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664687" y="185511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smtClean="0"/>
              <a:t>Measured </a:t>
            </a:r>
          </a:p>
          <a:p>
            <a:pPr algn="ctr"/>
            <a:r>
              <a:rPr lang="nb-NO" sz="1100" dirty="0" smtClean="0"/>
              <a:t>error</a:t>
            </a:r>
            <a:endParaRPr lang="nb-NO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038600" y="1828800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smtClean="0"/>
              <a:t>System</a:t>
            </a:r>
          </a:p>
          <a:p>
            <a:pPr algn="ctr"/>
            <a:r>
              <a:rPr lang="nb-NO" sz="1100" dirty="0" smtClean="0"/>
              <a:t>input</a:t>
            </a:r>
            <a:endParaRPr lang="nb-NO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432256" y="1828800"/>
            <a:ext cx="6543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smtClean="0"/>
              <a:t>System</a:t>
            </a:r>
          </a:p>
          <a:p>
            <a:pPr algn="ctr"/>
            <a:r>
              <a:rPr lang="nb-NO" sz="1100" dirty="0" smtClean="0"/>
              <a:t>output</a:t>
            </a:r>
            <a:endParaRPr lang="nb-NO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807687" y="284571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 smtClean="0"/>
              <a:t>Measured </a:t>
            </a:r>
          </a:p>
          <a:p>
            <a:pPr algn="ctr"/>
            <a:r>
              <a:rPr lang="nb-NO" sz="1100" dirty="0" smtClean="0"/>
              <a:t>value</a:t>
            </a:r>
            <a:endParaRPr lang="nb-NO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2456" y="198999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+</a:t>
            </a:r>
            <a:endParaRPr lang="nb-NO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491760" y="2231722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smtClean="0"/>
              <a:t>-</a:t>
            </a:r>
            <a:endParaRPr lang="nb-NO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Andreas Larsen</dc:creator>
  <cp:lastModifiedBy>andrelar</cp:lastModifiedBy>
  <cp:revision>5</cp:revision>
  <dcterms:created xsi:type="dcterms:W3CDTF">2006-08-16T00:00:00Z</dcterms:created>
  <dcterms:modified xsi:type="dcterms:W3CDTF">2010-06-09T11:02:31Z</dcterms:modified>
</cp:coreProperties>
</file>