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306"/>
    <a:srgbClr val="FF9900"/>
    <a:srgbClr val="FC8420"/>
    <a:srgbClr val="23D0F9"/>
    <a:srgbClr val="63E0FD"/>
    <a:srgbClr val="700000"/>
    <a:srgbClr val="2000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3277-2650-452D-9E23-A61D632F6E56}" type="datetimeFigureOut">
              <a:rPr lang="nb-NO" smtClean="0"/>
              <a:t>10.06.2010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5777-577E-488C-A316-8846E5BD391B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35696" y="1988840"/>
            <a:ext cx="792088" cy="504056"/>
          </a:xfrm>
          <a:prstGeom prst="ellipse">
            <a:avLst/>
          </a:prstGeom>
          <a:solidFill>
            <a:srgbClr val="20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Oval 2"/>
          <p:cNvSpPr/>
          <p:nvPr/>
        </p:nvSpPr>
        <p:spPr>
          <a:xfrm>
            <a:off x="1835696" y="1412776"/>
            <a:ext cx="792088" cy="504056"/>
          </a:xfrm>
          <a:prstGeom prst="ellipse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Oval 3"/>
          <p:cNvSpPr/>
          <p:nvPr/>
        </p:nvSpPr>
        <p:spPr>
          <a:xfrm>
            <a:off x="1835696" y="2564904"/>
            <a:ext cx="792088" cy="504056"/>
          </a:xfrm>
          <a:prstGeom prst="ellipse">
            <a:avLst/>
          </a:prstGeom>
          <a:solidFill>
            <a:srgbClr val="23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Oval 4"/>
          <p:cNvSpPr/>
          <p:nvPr/>
        </p:nvSpPr>
        <p:spPr>
          <a:xfrm>
            <a:off x="2023672" y="3140968"/>
            <a:ext cx="432048" cy="432048"/>
          </a:xfrm>
          <a:prstGeom prst="ellipse">
            <a:avLst/>
          </a:prstGeom>
          <a:solidFill>
            <a:srgbClr val="FC842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1918168" y="3645024"/>
            <a:ext cx="648072" cy="64807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2843808" y="1474320"/>
            <a:ext cx="11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True Path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204159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Estimated Path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262644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INS Estimated Path</a:t>
            </a:r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317613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GPS Observation</a:t>
            </a:r>
            <a:endParaRPr lang="nb-NO" dirty="0"/>
          </a:p>
        </p:txBody>
      </p:sp>
      <p:sp>
        <p:nvSpPr>
          <p:cNvPr id="11" name="TextBox 10"/>
          <p:cNvSpPr txBox="1"/>
          <p:nvPr/>
        </p:nvSpPr>
        <p:spPr>
          <a:xfrm>
            <a:off x="2856026" y="3769784"/>
            <a:ext cx="229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Navigation Waypoint</a:t>
            </a:r>
            <a:endParaRPr lang="nb-NO" dirty="0"/>
          </a:p>
        </p:txBody>
      </p:sp>
      <p:sp>
        <p:nvSpPr>
          <p:cNvPr id="12" name="Rectangle 11"/>
          <p:cNvSpPr/>
          <p:nvPr/>
        </p:nvSpPr>
        <p:spPr>
          <a:xfrm>
            <a:off x="1619672" y="620688"/>
            <a:ext cx="7344816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Oval 12"/>
          <p:cNvSpPr/>
          <p:nvPr/>
        </p:nvSpPr>
        <p:spPr>
          <a:xfrm>
            <a:off x="5591626" y="1988840"/>
            <a:ext cx="792088" cy="504056"/>
          </a:xfrm>
          <a:prstGeom prst="ellipse">
            <a:avLst/>
          </a:prstGeom>
          <a:solidFill>
            <a:srgbClr val="20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Oval 13"/>
          <p:cNvSpPr/>
          <p:nvPr/>
        </p:nvSpPr>
        <p:spPr>
          <a:xfrm>
            <a:off x="5591626" y="1412776"/>
            <a:ext cx="792088" cy="504056"/>
          </a:xfrm>
          <a:prstGeom prst="ellipse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Oval 14"/>
          <p:cNvSpPr/>
          <p:nvPr/>
        </p:nvSpPr>
        <p:spPr>
          <a:xfrm>
            <a:off x="5591626" y="2564904"/>
            <a:ext cx="792088" cy="504056"/>
          </a:xfrm>
          <a:prstGeom prst="ellipse">
            <a:avLst/>
          </a:prstGeom>
          <a:solidFill>
            <a:srgbClr val="FA6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xtBox 17"/>
          <p:cNvSpPr txBox="1"/>
          <p:nvPr/>
        </p:nvSpPr>
        <p:spPr>
          <a:xfrm>
            <a:off x="6599738" y="147432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Acceleration Right</a:t>
            </a:r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6599738" y="204159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Acceleration Forward</a:t>
            </a:r>
            <a:endParaRPr lang="nb-NO" dirty="0"/>
          </a:p>
        </p:txBody>
      </p:sp>
      <p:sp>
        <p:nvSpPr>
          <p:cNvPr id="20" name="TextBox 19"/>
          <p:cNvSpPr txBox="1"/>
          <p:nvPr/>
        </p:nvSpPr>
        <p:spPr>
          <a:xfrm>
            <a:off x="6599738" y="262644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Acceleration Up</a:t>
            </a:r>
            <a:endParaRPr lang="nb-NO" dirty="0"/>
          </a:p>
        </p:txBody>
      </p:sp>
      <p:sp>
        <p:nvSpPr>
          <p:cNvPr id="23" name="TextBox 22"/>
          <p:cNvSpPr txBox="1"/>
          <p:nvPr/>
        </p:nvSpPr>
        <p:spPr>
          <a:xfrm>
            <a:off x="1763688" y="692696"/>
            <a:ext cx="2766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Horizontal and Altitude </a:t>
            </a:r>
          </a:p>
          <a:p>
            <a:r>
              <a:rPr lang="nb-NO" b="1" dirty="0" smtClean="0"/>
              <a:t>Flight Logs</a:t>
            </a:r>
            <a:endParaRPr lang="nb-NO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69269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Accelerometer Log</a:t>
            </a:r>
            <a:endParaRPr lang="nb-NO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andrelar</dc:creator>
  <cp:lastModifiedBy>andrelar</cp:lastModifiedBy>
  <cp:revision>2</cp:revision>
  <dcterms:created xsi:type="dcterms:W3CDTF">2010-06-10T15:08:46Z</dcterms:created>
  <dcterms:modified xsi:type="dcterms:W3CDTF">2010-06-10T15:21:54Z</dcterms:modified>
</cp:coreProperties>
</file>