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2514600" y="3276600"/>
            <a:ext cx="16002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GPS Position</a:t>
            </a:r>
          </a:p>
          <a:p>
            <a:pPr algn="ctr"/>
            <a:r>
              <a:rPr lang="nb-NO" sz="1200" dirty="0" smtClean="0"/>
              <a:t>GPS Velocity</a:t>
            </a:r>
            <a:endParaRPr lang="nb-NO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2438400" y="9144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IMU Linear Acceleration</a:t>
            </a:r>
          </a:p>
          <a:p>
            <a:pPr algn="ctr"/>
            <a:r>
              <a:rPr lang="nb-NO" sz="1200" dirty="0" smtClean="0"/>
              <a:t>IMU Angular Velocity</a:t>
            </a:r>
            <a:endParaRPr lang="nb-NO" sz="1200" dirty="0"/>
          </a:p>
        </p:txBody>
      </p:sp>
      <p:sp>
        <p:nvSpPr>
          <p:cNvPr id="9" name="Up Arrow 8"/>
          <p:cNvSpPr/>
          <p:nvPr/>
        </p:nvSpPr>
        <p:spPr>
          <a:xfrm>
            <a:off x="3048000" y="2743200"/>
            <a:ext cx="533400" cy="5334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H</a:t>
            </a:r>
            <a:endParaRPr lang="nb-NO" dirty="0"/>
          </a:p>
        </p:txBody>
      </p:sp>
      <p:sp>
        <p:nvSpPr>
          <p:cNvPr id="11" name="Down Arrow 10"/>
          <p:cNvSpPr/>
          <p:nvPr/>
        </p:nvSpPr>
        <p:spPr>
          <a:xfrm>
            <a:off x="3048000" y="1524000"/>
            <a:ext cx="533400" cy="5334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B</a:t>
            </a:r>
            <a:endParaRPr lang="nb-NO" dirty="0"/>
          </a:p>
        </p:txBody>
      </p:sp>
      <p:sp>
        <p:nvSpPr>
          <p:cNvPr id="12" name="Right Arrow 11"/>
          <p:cNvSpPr/>
          <p:nvPr/>
        </p:nvSpPr>
        <p:spPr>
          <a:xfrm>
            <a:off x="1917192" y="2133600"/>
            <a:ext cx="597408" cy="5334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A</a:t>
            </a:r>
            <a:endParaRPr lang="nb-NO" dirty="0"/>
          </a:p>
        </p:txBody>
      </p:sp>
      <p:sp>
        <p:nvSpPr>
          <p:cNvPr id="13" name="Right Arrow 12"/>
          <p:cNvSpPr/>
          <p:nvPr/>
        </p:nvSpPr>
        <p:spPr>
          <a:xfrm>
            <a:off x="4114800" y="2133600"/>
            <a:ext cx="597408" cy="5334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A</a:t>
            </a:r>
            <a:endParaRPr lang="nb-NO" dirty="0"/>
          </a:p>
        </p:txBody>
      </p:sp>
      <p:sp>
        <p:nvSpPr>
          <p:cNvPr id="14" name="Rectangle 13"/>
          <p:cNvSpPr/>
          <p:nvPr/>
        </p:nvSpPr>
        <p:spPr>
          <a:xfrm>
            <a:off x="4724400" y="2057400"/>
            <a:ext cx="1600200" cy="68580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solidFill>
              <a:srgbClr val="385D8A">
                <a:alpha val="5019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Est. Position</a:t>
            </a:r>
          </a:p>
          <a:p>
            <a:pPr algn="ctr"/>
            <a:r>
              <a:rPr lang="nb-NO" sz="1200" dirty="0" smtClean="0"/>
              <a:t>Est. Velocity</a:t>
            </a:r>
          </a:p>
          <a:p>
            <a:pPr algn="ctr"/>
            <a:r>
              <a:rPr lang="nb-NO" sz="1200" dirty="0" smtClean="0"/>
              <a:t>Est. Orientation</a:t>
            </a:r>
            <a:endParaRPr lang="nb-NO" sz="1200" dirty="0"/>
          </a:p>
        </p:txBody>
      </p:sp>
      <p:sp>
        <p:nvSpPr>
          <p:cNvPr id="3" name="Rectangle 2"/>
          <p:cNvSpPr/>
          <p:nvPr/>
        </p:nvSpPr>
        <p:spPr>
          <a:xfrm>
            <a:off x="2514600" y="2057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Est. Position</a:t>
            </a:r>
          </a:p>
          <a:p>
            <a:pPr algn="ctr"/>
            <a:r>
              <a:rPr lang="nb-NO" sz="1200" dirty="0" smtClean="0"/>
              <a:t>Est. Velocity</a:t>
            </a:r>
          </a:p>
          <a:p>
            <a:pPr algn="ctr"/>
            <a:r>
              <a:rPr lang="nb-NO" sz="1200" dirty="0" smtClean="0"/>
              <a:t>Est. Orientation</a:t>
            </a:r>
            <a:endParaRPr lang="nb-NO" sz="1200" dirty="0"/>
          </a:p>
        </p:txBody>
      </p:sp>
      <p:sp>
        <p:nvSpPr>
          <p:cNvPr id="15" name="Rectangle 14"/>
          <p:cNvSpPr/>
          <p:nvPr/>
        </p:nvSpPr>
        <p:spPr>
          <a:xfrm>
            <a:off x="304800" y="2057400"/>
            <a:ext cx="1600200" cy="68580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solidFill>
              <a:srgbClr val="385D8A">
                <a:alpha val="5019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Est. Position</a:t>
            </a:r>
          </a:p>
          <a:p>
            <a:pPr algn="ctr"/>
            <a:r>
              <a:rPr lang="nb-NO" sz="1200" dirty="0" smtClean="0"/>
              <a:t>Est. Velocity</a:t>
            </a:r>
          </a:p>
          <a:p>
            <a:pPr algn="ctr"/>
            <a:r>
              <a:rPr lang="nb-NO" sz="1200" dirty="0" smtClean="0"/>
              <a:t>Est. Orientation</a:t>
            </a:r>
            <a:endParaRPr lang="nb-NO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3581400"/>
            <a:ext cx="152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Observation </a:t>
            </a:r>
            <a:r>
              <a:rPr lang="nb-NO" b="1" dirty="0" smtClean="0"/>
              <a:t>z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17" name="TextBox 16"/>
          <p:cNvSpPr txBox="1"/>
          <p:nvPr/>
        </p:nvSpPr>
        <p:spPr>
          <a:xfrm>
            <a:off x="4419600" y="1066800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Control Input </a:t>
            </a:r>
            <a:r>
              <a:rPr lang="nb-NO" b="1" dirty="0" smtClean="0"/>
              <a:t>u</a:t>
            </a:r>
            <a:endParaRPr lang="nb-NO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477000" y="2209800"/>
            <a:ext cx="1683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Estimated state </a:t>
            </a:r>
            <a:endParaRPr lang="nb-NO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8045390" y="2203450"/>
          <a:ext cx="239346" cy="311150"/>
        </p:xfrm>
        <a:graphic>
          <a:graphicData uri="http://schemas.openxmlformats.org/presentationml/2006/ole">
            <p:oleObj spid="_x0000_s1026" name="Equation" r:id="rId3" imgW="126720" imgH="16488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Microsoft Equation 3.0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 Larsen</dc:creator>
  <cp:lastModifiedBy>andrelar</cp:lastModifiedBy>
  <cp:revision>7</cp:revision>
  <dcterms:created xsi:type="dcterms:W3CDTF">2006-08-16T00:00:00Z</dcterms:created>
  <dcterms:modified xsi:type="dcterms:W3CDTF">2010-05-24T09:08:32Z</dcterms:modified>
</cp:coreProperties>
</file>