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2F0F-D9A7-47A5-A09F-1996A88F96D7}" type="datetimeFigureOut">
              <a:rPr lang="nb-NO" smtClean="0"/>
              <a:pPr/>
              <a:t>23.05.2010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8F8-D22C-4517-BD05-A928E683E548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2F0F-D9A7-47A5-A09F-1996A88F96D7}" type="datetimeFigureOut">
              <a:rPr lang="nb-NO" smtClean="0"/>
              <a:pPr/>
              <a:t>23.05.2010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8F8-D22C-4517-BD05-A928E683E548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2F0F-D9A7-47A5-A09F-1996A88F96D7}" type="datetimeFigureOut">
              <a:rPr lang="nb-NO" smtClean="0"/>
              <a:pPr/>
              <a:t>23.05.2010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8F8-D22C-4517-BD05-A928E683E548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2F0F-D9A7-47A5-A09F-1996A88F96D7}" type="datetimeFigureOut">
              <a:rPr lang="nb-NO" smtClean="0"/>
              <a:pPr/>
              <a:t>23.05.2010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8F8-D22C-4517-BD05-A928E683E548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2F0F-D9A7-47A5-A09F-1996A88F96D7}" type="datetimeFigureOut">
              <a:rPr lang="nb-NO" smtClean="0"/>
              <a:pPr/>
              <a:t>23.05.2010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8F8-D22C-4517-BD05-A928E683E548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2F0F-D9A7-47A5-A09F-1996A88F96D7}" type="datetimeFigureOut">
              <a:rPr lang="nb-NO" smtClean="0"/>
              <a:pPr/>
              <a:t>23.05.2010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8F8-D22C-4517-BD05-A928E683E548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2F0F-D9A7-47A5-A09F-1996A88F96D7}" type="datetimeFigureOut">
              <a:rPr lang="nb-NO" smtClean="0"/>
              <a:pPr/>
              <a:t>23.05.2010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8F8-D22C-4517-BD05-A928E683E548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2F0F-D9A7-47A5-A09F-1996A88F96D7}" type="datetimeFigureOut">
              <a:rPr lang="nb-NO" smtClean="0"/>
              <a:pPr/>
              <a:t>23.05.2010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8F8-D22C-4517-BD05-A928E683E548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2F0F-D9A7-47A5-A09F-1996A88F96D7}" type="datetimeFigureOut">
              <a:rPr lang="nb-NO" smtClean="0"/>
              <a:pPr/>
              <a:t>23.05.2010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8F8-D22C-4517-BD05-A928E683E548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2F0F-D9A7-47A5-A09F-1996A88F96D7}" type="datetimeFigureOut">
              <a:rPr lang="nb-NO" smtClean="0"/>
              <a:pPr/>
              <a:t>23.05.2010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8F8-D22C-4517-BD05-A928E683E548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2F0F-D9A7-47A5-A09F-1996A88F96D7}" type="datetimeFigureOut">
              <a:rPr lang="nb-NO" smtClean="0"/>
              <a:pPr/>
              <a:t>23.05.2010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8F8-D22C-4517-BD05-A928E683E548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62F0F-D9A7-47A5-A09F-1996A88F96D7}" type="datetimeFigureOut">
              <a:rPr lang="nb-NO" smtClean="0"/>
              <a:pPr/>
              <a:t>23.05.2010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18F8-D22C-4517-BD05-A928E683E54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0100" y="1643050"/>
            <a:ext cx="2143140" cy="928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 smtClean="0"/>
              <a:t>Flight Dynamics Model #4</a:t>
            </a:r>
          </a:p>
          <a:p>
            <a:pPr algn="ctr"/>
            <a:r>
              <a:rPr lang="nb-NO" sz="1200" dirty="0" smtClean="0"/>
              <a:t>Calculate linear acceleration</a:t>
            </a:r>
          </a:p>
          <a:p>
            <a:pPr algn="ctr"/>
            <a:r>
              <a:rPr lang="nb-NO" sz="1200" dirty="0" smtClean="0"/>
              <a:t>Calculate angular acceleration</a:t>
            </a:r>
          </a:p>
          <a:p>
            <a:pPr algn="ctr"/>
            <a:endParaRPr lang="nb-NO" sz="1200" dirty="0"/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 rot="5400000">
            <a:off x="1822432" y="1393016"/>
            <a:ext cx="499272" cy="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71670" y="1181385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Joystick Input</a:t>
            </a:r>
          </a:p>
          <a:p>
            <a:r>
              <a:rPr lang="nb-NO" sz="1200" dirty="0" smtClean="0"/>
              <a:t>Environment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71538" y="3000372"/>
            <a:ext cx="2000264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Update linear state</a:t>
            </a:r>
          </a:p>
          <a:p>
            <a:pPr algn="ctr"/>
            <a:endParaRPr lang="nb-NO" sz="1200" dirty="0"/>
          </a:p>
        </p:txBody>
      </p:sp>
      <p:cxnSp>
        <p:nvCxnSpPr>
          <p:cNvPr id="15" name="Straight Arrow Connector 14"/>
          <p:cNvCxnSpPr>
            <a:stCxn id="4" idx="2"/>
            <a:endCxn id="13" idx="0"/>
          </p:cNvCxnSpPr>
          <p:nvPr/>
        </p:nvCxnSpPr>
        <p:spPr>
          <a:xfrm rot="5400000">
            <a:off x="1857356" y="278605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155825" y="2757490"/>
          <a:ext cx="127000" cy="139700"/>
        </p:xfrm>
        <a:graphic>
          <a:graphicData uri="http://schemas.openxmlformats.org/presentationml/2006/ole">
            <p:oleObj spid="_x0000_s1026" name="Equation" r:id="rId3" imgW="126720" imgH="139680" progId="Equation.3">
              <p:embed/>
            </p:oleObj>
          </a:graphicData>
        </a:graphic>
      </p:graphicFrame>
      <p:sp>
        <p:nvSpPr>
          <p:cNvPr id="20" name="Rectangle 19"/>
          <p:cNvSpPr/>
          <p:nvPr/>
        </p:nvSpPr>
        <p:spPr>
          <a:xfrm>
            <a:off x="1071538" y="4000504"/>
            <a:ext cx="2000264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Update angular state</a:t>
            </a:r>
          </a:p>
          <a:p>
            <a:pPr algn="ctr"/>
            <a:endParaRPr lang="nb-NO" sz="1200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1962150" y="3376615"/>
          <a:ext cx="266700" cy="165100"/>
        </p:xfrm>
        <a:graphic>
          <a:graphicData uri="http://schemas.openxmlformats.org/presentationml/2006/ole">
            <p:oleObj spid="_x0000_s1027" name="Equation" r:id="rId4" imgW="266400" imgH="164880" progId="Equation.3">
              <p:embed/>
            </p:oleObj>
          </a:graphicData>
        </a:graphic>
      </p:graphicFrame>
      <p:cxnSp>
        <p:nvCxnSpPr>
          <p:cNvPr id="22" name="Straight Arrow Connector 21"/>
          <p:cNvCxnSpPr>
            <a:stCxn id="13" idx="2"/>
            <a:endCxn id="20" idx="0"/>
          </p:cNvCxnSpPr>
          <p:nvPr/>
        </p:nvCxnSpPr>
        <p:spPr>
          <a:xfrm rot="5400000">
            <a:off x="1857356" y="378619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357686" y="3071016"/>
            <a:ext cx="571504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IMU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143504" y="3071016"/>
            <a:ext cx="571504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GPS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357686" y="4070354"/>
            <a:ext cx="142876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INS/GPS </a:t>
            </a:r>
          </a:p>
          <a:p>
            <a:pPr algn="ctr"/>
            <a:r>
              <a:rPr lang="nb-NO" sz="1200" dirty="0" smtClean="0"/>
              <a:t>Kalman </a:t>
            </a:r>
            <a:r>
              <a:rPr lang="nb-NO" sz="1200" dirty="0" smtClean="0"/>
              <a:t>Filter</a:t>
            </a:r>
            <a:endParaRPr lang="nb-NO" sz="1200" dirty="0" smtClean="0"/>
          </a:p>
        </p:txBody>
      </p:sp>
      <p:cxnSp>
        <p:nvCxnSpPr>
          <p:cNvPr id="53" name="Elbow Connector 52"/>
          <p:cNvCxnSpPr/>
          <p:nvPr/>
        </p:nvCxnSpPr>
        <p:spPr>
          <a:xfrm rot="5400000" flipH="1" flipV="1">
            <a:off x="1928794" y="2857496"/>
            <a:ext cx="2000264" cy="1428760"/>
          </a:xfrm>
          <a:prstGeom prst="bentConnector3">
            <a:avLst>
              <a:gd name="adj1" fmla="val -1065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45" idx="0"/>
          </p:cNvCxnSpPr>
          <p:nvPr/>
        </p:nvCxnSpPr>
        <p:spPr>
          <a:xfrm>
            <a:off x="3643306" y="2570950"/>
            <a:ext cx="1785950" cy="5000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4" idx="0"/>
          </p:cNvCxnSpPr>
          <p:nvPr/>
        </p:nvCxnSpPr>
        <p:spPr>
          <a:xfrm rot="5400000">
            <a:off x="4393405" y="282098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4708525" y="2804334"/>
          <a:ext cx="279400" cy="165100"/>
        </p:xfrm>
        <a:graphic>
          <a:graphicData uri="http://schemas.openxmlformats.org/presentationml/2006/ole">
            <p:oleObj spid="_x0000_s1031" name="Equation" r:id="rId5" imgW="279360" imgH="164880" progId="Equation.3">
              <p:embed/>
            </p:oleObj>
          </a:graphicData>
        </a:graphic>
      </p:graphicFrame>
      <p:graphicFrame>
        <p:nvGraphicFramePr>
          <p:cNvPr id="72" name="Object 7"/>
          <p:cNvGraphicFramePr>
            <a:graphicFrameLocks noChangeAspect="1"/>
          </p:cNvGraphicFramePr>
          <p:nvPr/>
        </p:nvGraphicFramePr>
        <p:xfrm>
          <a:off x="5500688" y="2804334"/>
          <a:ext cx="266700" cy="165100"/>
        </p:xfrm>
        <a:graphic>
          <a:graphicData uri="http://schemas.openxmlformats.org/presentationml/2006/ole">
            <p:oleObj spid="_x0000_s1032" name="Equation" r:id="rId6" imgW="266400" imgH="164880" progId="Equation.3">
              <p:embed/>
            </p:oleObj>
          </a:graphicData>
        </a:graphic>
      </p:graphicFrame>
      <p:graphicFrame>
        <p:nvGraphicFramePr>
          <p:cNvPr id="74" name="Object 73"/>
          <p:cNvGraphicFramePr>
            <a:graphicFrameLocks noChangeAspect="1"/>
          </p:cNvGraphicFramePr>
          <p:nvPr/>
        </p:nvGraphicFramePr>
        <p:xfrm>
          <a:off x="1920875" y="4357690"/>
          <a:ext cx="292100" cy="203200"/>
        </p:xfrm>
        <a:graphic>
          <a:graphicData uri="http://schemas.openxmlformats.org/presentationml/2006/ole">
            <p:oleObj spid="_x0000_s1033" name="Equation" r:id="rId7" imgW="291960" imgH="203040" progId="Equation.3">
              <p:embed/>
            </p:oleObj>
          </a:graphicData>
        </a:graphic>
      </p:graphicFrame>
      <p:graphicFrame>
        <p:nvGraphicFramePr>
          <p:cNvPr id="77" name="Object 76"/>
          <p:cNvGraphicFramePr>
            <a:graphicFrameLocks noChangeAspect="1"/>
          </p:cNvGraphicFramePr>
          <p:nvPr/>
        </p:nvGraphicFramePr>
        <p:xfrm>
          <a:off x="1941513" y="2357440"/>
          <a:ext cx="279400" cy="203200"/>
        </p:xfrm>
        <a:graphic>
          <a:graphicData uri="http://schemas.openxmlformats.org/presentationml/2006/ole">
            <p:oleObj spid="_x0000_s1034" name="Equation" r:id="rId8" imgW="279360" imgH="203040" progId="Equation.3">
              <p:embed/>
            </p:oleObj>
          </a:graphicData>
        </a:graphic>
      </p:graphicFrame>
      <p:cxnSp>
        <p:nvCxnSpPr>
          <p:cNvPr id="94" name="Straight Arrow Connector 93"/>
          <p:cNvCxnSpPr>
            <a:stCxn id="44" idx="2"/>
          </p:cNvCxnSpPr>
          <p:nvPr/>
        </p:nvCxnSpPr>
        <p:spPr>
          <a:xfrm rot="5400000">
            <a:off x="4285851" y="3713561"/>
            <a:ext cx="71438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Object 7"/>
          <p:cNvGraphicFramePr>
            <a:graphicFrameLocks noChangeAspect="1"/>
          </p:cNvGraphicFramePr>
          <p:nvPr/>
        </p:nvGraphicFramePr>
        <p:xfrm>
          <a:off x="4711704" y="3541716"/>
          <a:ext cx="431800" cy="457200"/>
        </p:xfrm>
        <a:graphic>
          <a:graphicData uri="http://schemas.openxmlformats.org/presentationml/2006/ole">
            <p:oleObj spid="_x0000_s1037" name="Equation" r:id="rId9" imgW="431640" imgH="457200" progId="Equation.3">
              <p:embed/>
            </p:oleObj>
          </a:graphicData>
        </a:graphic>
      </p:graphicFrame>
      <p:cxnSp>
        <p:nvCxnSpPr>
          <p:cNvPr id="97" name="Straight Arrow Connector 96"/>
          <p:cNvCxnSpPr>
            <a:stCxn id="45" idx="2"/>
          </p:cNvCxnSpPr>
          <p:nvPr/>
        </p:nvCxnSpPr>
        <p:spPr>
          <a:xfrm rot="5400000">
            <a:off x="5071669" y="3713561"/>
            <a:ext cx="71438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Object 7"/>
          <p:cNvGraphicFramePr>
            <a:graphicFrameLocks noChangeAspect="1"/>
          </p:cNvGraphicFramePr>
          <p:nvPr/>
        </p:nvGraphicFramePr>
        <p:xfrm>
          <a:off x="5519738" y="3541729"/>
          <a:ext cx="393700" cy="457200"/>
        </p:xfrm>
        <a:graphic>
          <a:graphicData uri="http://schemas.openxmlformats.org/presentationml/2006/ole">
            <p:oleObj spid="_x0000_s1038" name="Equation" r:id="rId10" imgW="393480" imgH="457200" progId="Equation.3">
              <p:embed/>
            </p:oleObj>
          </a:graphicData>
        </a:graphic>
      </p:graphicFrame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2143108" y="3714752"/>
          <a:ext cx="152400" cy="177800"/>
        </p:xfrm>
        <a:graphic>
          <a:graphicData uri="http://schemas.openxmlformats.org/presentationml/2006/ole">
            <p:oleObj spid="_x0000_s1040" name="Equation" r:id="rId11" imgW="152280" imgH="177480" progId="Equation.3">
              <p:embed/>
            </p:oleObj>
          </a:graphicData>
        </a:graphic>
      </p:graphicFrame>
      <p:cxnSp>
        <p:nvCxnSpPr>
          <p:cNvPr id="118" name="Straight Arrow Connector 117"/>
          <p:cNvCxnSpPr>
            <a:stCxn id="46" idx="2"/>
            <a:endCxn id="58" idx="0"/>
          </p:cNvCxnSpPr>
          <p:nvPr/>
        </p:nvCxnSpPr>
        <p:spPr>
          <a:xfrm rot="5400000">
            <a:off x="4714082" y="4928404"/>
            <a:ext cx="7159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4" name="Object 13"/>
          <p:cNvGraphicFramePr>
            <a:graphicFrameLocks noChangeAspect="1"/>
          </p:cNvGraphicFramePr>
          <p:nvPr/>
        </p:nvGraphicFramePr>
        <p:xfrm>
          <a:off x="5143504" y="4902212"/>
          <a:ext cx="393700" cy="241300"/>
        </p:xfrm>
        <a:graphic>
          <a:graphicData uri="http://schemas.openxmlformats.org/presentationml/2006/ole">
            <p:oleObj spid="_x0000_s1044" name="Equation" r:id="rId12" imgW="393480" imgH="241200" progId="Equation.3">
              <p:embed/>
            </p:oleObj>
          </a:graphicData>
        </a:graphic>
      </p:graphicFrame>
      <p:sp>
        <p:nvSpPr>
          <p:cNvPr id="42" name="Oval 41"/>
          <p:cNvSpPr/>
          <p:nvPr/>
        </p:nvSpPr>
        <p:spPr>
          <a:xfrm>
            <a:off x="1142976" y="5286388"/>
            <a:ext cx="1714512" cy="7143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 smtClean="0"/>
          </a:p>
          <a:p>
            <a:pPr algn="ctr"/>
            <a:r>
              <a:rPr lang="nb-NO" dirty="0" smtClean="0"/>
              <a:t>Simulated </a:t>
            </a:r>
            <a:r>
              <a:rPr lang="nb-NO" dirty="0" smtClean="0"/>
              <a:t>State</a:t>
            </a:r>
          </a:p>
          <a:p>
            <a:pPr algn="ctr"/>
            <a:endParaRPr lang="nb-NO" dirty="0"/>
          </a:p>
        </p:txBody>
      </p:sp>
      <p:cxnSp>
        <p:nvCxnSpPr>
          <p:cNvPr id="49" name="Straight Arrow Connector 48"/>
          <p:cNvCxnSpPr>
            <a:endCxn id="42" idx="0"/>
          </p:cNvCxnSpPr>
          <p:nvPr/>
        </p:nvCxnSpPr>
        <p:spPr>
          <a:xfrm rot="5400000">
            <a:off x="1643042" y="492919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14810" y="5286388"/>
            <a:ext cx="1714512" cy="7143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 smtClean="0"/>
          </a:p>
          <a:p>
            <a:pPr algn="ctr"/>
            <a:r>
              <a:rPr lang="nb-NO" dirty="0" smtClean="0"/>
              <a:t>Estimated</a:t>
            </a:r>
          </a:p>
          <a:p>
            <a:pPr algn="ctr"/>
            <a:r>
              <a:rPr lang="nb-NO" dirty="0" smtClean="0"/>
              <a:t>State</a:t>
            </a:r>
            <a:endParaRPr lang="nb-NO" dirty="0" smtClean="0"/>
          </a:p>
          <a:p>
            <a:pPr algn="ctr"/>
            <a:endParaRPr lang="nb-NO" dirty="0"/>
          </a:p>
        </p:txBody>
      </p:sp>
      <p:graphicFrame>
        <p:nvGraphicFramePr>
          <p:cNvPr id="1045" name="Object 21"/>
          <p:cNvGraphicFramePr>
            <a:graphicFrameLocks noChangeAspect="1"/>
          </p:cNvGraphicFramePr>
          <p:nvPr/>
        </p:nvGraphicFramePr>
        <p:xfrm>
          <a:off x="2078026" y="4948238"/>
          <a:ext cx="850900" cy="203200"/>
        </p:xfrm>
        <a:graphic>
          <a:graphicData uri="http://schemas.openxmlformats.org/presentationml/2006/ole">
            <p:oleObj spid="_x0000_s1045" name="Equation" r:id="rId13" imgW="850680" imgH="20304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29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Equation</vt:lpstr>
      <vt:lpstr>Microsoft Equation 3.0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andrelar</dc:creator>
  <cp:lastModifiedBy>andrelar</cp:lastModifiedBy>
  <cp:revision>25</cp:revision>
  <dcterms:created xsi:type="dcterms:W3CDTF">2010-05-23T10:30:21Z</dcterms:created>
  <dcterms:modified xsi:type="dcterms:W3CDTF">2010-05-23T12:48:11Z</dcterms:modified>
</cp:coreProperties>
</file>