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21A2-F07B-F5AF-4A82-65BC8A734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190AC-449E-2C80-A5CB-FEDE36EA2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59F14-4D3B-A9AB-F47D-4AF33DEC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C940-9DF5-2B4B-B480-A8112D0B8196}" type="datetimeFigureOut">
              <a:rPr lang="en-ES" smtClean="0"/>
              <a:t>26/5/23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9C013-6DC5-02AA-72C3-3C60DE87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E0832-06F1-B352-3810-D527FB41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FB6C-4BE1-F141-9EED-A6B2A78FE70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5663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85A2-D2A0-E694-0EF5-3A0D73F5E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ED4C0-113D-EEC4-FAF1-E40A43F13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919FC-7044-87F1-E0BC-3F7D483A2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C940-9DF5-2B4B-B480-A8112D0B8196}" type="datetimeFigureOut">
              <a:rPr lang="en-ES" smtClean="0"/>
              <a:t>26/5/23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26979-F76D-27BF-62D3-C088C41F9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5AC70-075D-62AB-9F66-771FC7BF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FB6C-4BE1-F141-9EED-A6B2A78FE70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934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0AC0BE-EE65-D9D5-3E6E-CCFCADA11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D5305-EEA2-3871-1439-96F055351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6B448-35CA-9E01-0B10-B9C2CE750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C940-9DF5-2B4B-B480-A8112D0B8196}" type="datetimeFigureOut">
              <a:rPr lang="en-ES" smtClean="0"/>
              <a:t>26/5/23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5FFA5-CC4B-7D32-96BB-2E73CB39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CF60E-3E90-C2B0-FA5C-62A4BA01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FB6C-4BE1-F141-9EED-A6B2A78FE70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4119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FBA5-4BFC-C57A-A268-5ADEFBFA0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7B62A-43C7-46EA-4E06-689EF17C7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06981-CF69-A79E-ABCE-8E806528C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C940-9DF5-2B4B-B480-A8112D0B8196}" type="datetimeFigureOut">
              <a:rPr lang="en-ES" smtClean="0"/>
              <a:t>26/5/23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F38A4-A476-12EF-5BAC-6FC1A22EA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760C0-BD4E-E7E2-6B11-AA348235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FB6C-4BE1-F141-9EED-A6B2A78FE70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91393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23FE6-5D3B-FA14-6C1E-4D38FBE2D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A2C9D-4F33-C979-8EF4-93F4A18F2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1C23A-25A7-920B-6C93-DF5C0B08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C940-9DF5-2B4B-B480-A8112D0B8196}" type="datetimeFigureOut">
              <a:rPr lang="en-ES" smtClean="0"/>
              <a:t>26/5/23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311FA-FBF8-538B-AD82-D76E26CCF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F0352-1DD4-A643-44E2-31D9E707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FB6C-4BE1-F141-9EED-A6B2A78FE70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5571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70B3-1DA8-054E-AC19-79C1B3927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8EF43-7B30-1957-8D66-631D5DBDB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849C6-B6B4-3D05-37A5-1080B782F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BD06D-C70F-2019-9107-295747349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C940-9DF5-2B4B-B480-A8112D0B8196}" type="datetimeFigureOut">
              <a:rPr lang="en-ES" smtClean="0"/>
              <a:t>26/5/23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B3368-4C53-4116-292D-293DB6B40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1CF36-5B33-4901-E8D5-153B62E8B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FB6C-4BE1-F141-9EED-A6B2A78FE70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91536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2A4C-2101-EED5-D915-54D1A89B1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7E8E7-9243-8F8C-D7B6-EA0339C8E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9ECE6-5F48-B080-11B4-0EF10912D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C1318-9062-C43B-34BD-AD5659C49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4A00F4-D095-0F25-EF10-7876B05F3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DB696C-F0FD-3C55-B139-430EB48DF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C940-9DF5-2B4B-B480-A8112D0B8196}" type="datetimeFigureOut">
              <a:rPr lang="en-ES" smtClean="0"/>
              <a:t>26/5/23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51BF43-08BE-1C09-3C88-079BFF5F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AAFCC8-C2B7-E58A-1962-B8839EB0E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FB6C-4BE1-F141-9EED-A6B2A78FE70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53225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B88-6EDC-1B38-69BF-F2AA9332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87CC19-0402-9676-FB6F-9F9D60A8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C940-9DF5-2B4B-B480-A8112D0B8196}" type="datetimeFigureOut">
              <a:rPr lang="en-ES" smtClean="0"/>
              <a:t>26/5/23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846D4-17CA-9C54-428A-FD697F9DF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82384-BF91-3B96-07E9-A6BA9291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FB6C-4BE1-F141-9EED-A6B2A78FE70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0812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4B1B4D-C246-26F4-536E-516C193D0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C940-9DF5-2B4B-B480-A8112D0B8196}" type="datetimeFigureOut">
              <a:rPr lang="en-ES" smtClean="0"/>
              <a:t>26/5/23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B7FBA-30E0-2AAE-F694-DCED05B2A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113F-0B03-146E-B219-9F6930E0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FB6C-4BE1-F141-9EED-A6B2A78FE70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2810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4356A-10A2-4B01-6579-4009FB8B2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ADF94-BDDB-E32E-9198-CAD925147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EA8A3-63F0-B896-0074-376A61E29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E8AE7-D56B-2973-327E-827FEDCC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C940-9DF5-2B4B-B480-A8112D0B8196}" type="datetimeFigureOut">
              <a:rPr lang="en-ES" smtClean="0"/>
              <a:t>26/5/23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64B30-B729-D4A7-8352-A59DC7F5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1C340-AE30-E00B-CABB-D1C62157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FB6C-4BE1-F141-9EED-A6B2A78FE70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6097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6D314-AF37-F66D-AE21-DF153265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ACBFBE-0344-41E8-AA7C-14D4A4A8C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DCFF6-5064-2D14-C458-4B420FEF6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743C0-3E10-92E1-4186-283CA1C95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C940-9DF5-2B4B-B480-A8112D0B8196}" type="datetimeFigureOut">
              <a:rPr lang="en-ES" smtClean="0"/>
              <a:t>26/5/23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7B5F9-DA6D-804A-2AD1-E80FCFC9A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1ABB1-7995-A58C-5C6A-6760CC795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FB6C-4BE1-F141-9EED-A6B2A78FE70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6486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8FB39-02C5-AD4C-0456-902EDD9FC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3CA2F-7DEF-78DD-6389-1583338FA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6D7BF-C03B-40E5-FCD1-5BA05A8F3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7C940-9DF5-2B4B-B480-A8112D0B8196}" type="datetimeFigureOut">
              <a:rPr lang="en-ES" smtClean="0"/>
              <a:t>26/5/23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9DF3C-B3C7-CF21-FDE8-178C118A0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A73E6-1ABB-116E-B27B-AF404F268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4FB6C-4BE1-F141-9EED-A6B2A78FE70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628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rasutoya.com/search/label/%E3%82%B3%E3%83%B3%E3%83%94%E3%83%A5%E3%83%BC%E3%82%BF%E3%83%B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936570-7B50-9E20-654E-4F8CF5836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48" y="2507474"/>
            <a:ext cx="2046644" cy="1843051"/>
          </a:xfrm>
          <a:prstGeom prst="rect">
            <a:avLst/>
          </a:prstGeom>
        </p:spPr>
      </p:pic>
      <p:pic>
        <p:nvPicPr>
          <p:cNvPr id="1028" name="Picture 4" descr="コロナウイルスの変異株のイラスト3">
            <a:extLst>
              <a:ext uri="{FF2B5EF4-FFF2-40B4-BE49-F238E27FC236}">
                <a16:creationId xmlns:a16="http://schemas.microsoft.com/office/drawing/2014/main" id="{6436B068-8D3E-D911-D5F8-F357A6567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469" y="626241"/>
            <a:ext cx="1227959" cy="122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コロナウイルスの変異株のイラスト2">
            <a:extLst>
              <a:ext uri="{FF2B5EF4-FFF2-40B4-BE49-F238E27FC236}">
                <a16:creationId xmlns:a16="http://schemas.microsoft.com/office/drawing/2014/main" id="{BC860FAE-1508-7FCF-741D-A00DA3EDA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469" y="4560486"/>
            <a:ext cx="1227959" cy="122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F7F6228-ACF3-C630-8730-95CBF7C35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543" y="2910525"/>
            <a:ext cx="1347916" cy="134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カラフルな矢印のイラスト2">
            <a:extLst>
              <a:ext uri="{FF2B5EF4-FFF2-40B4-BE49-F238E27FC236}">
                <a16:creationId xmlns:a16="http://schemas.microsoft.com/office/drawing/2014/main" id="{1433D3A1-2038-246E-6D8F-2B56FCA61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925290" y="3318638"/>
            <a:ext cx="1329225" cy="53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カラフルな矢印のイラスト2">
            <a:extLst>
              <a:ext uri="{FF2B5EF4-FFF2-40B4-BE49-F238E27FC236}">
                <a16:creationId xmlns:a16="http://schemas.microsoft.com/office/drawing/2014/main" id="{AA309936-A25A-4908-666C-0D4841EF6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45560">
            <a:off x="6396275" y="3818835"/>
            <a:ext cx="1329225" cy="53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A3950F-EEF8-1369-A9B0-911BD8A3C858}"/>
              </a:ext>
            </a:extLst>
          </p:cNvPr>
          <p:cNvSpPr txBox="1"/>
          <p:nvPr/>
        </p:nvSpPr>
        <p:spPr>
          <a:xfrm>
            <a:off x="8253508" y="211284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v1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45270B-FA49-6AAE-0209-4A7CBB133D2E}"/>
              </a:ext>
            </a:extLst>
          </p:cNvPr>
          <p:cNvSpPr txBox="1"/>
          <p:nvPr/>
        </p:nvSpPr>
        <p:spPr>
          <a:xfrm>
            <a:off x="8253508" y="604709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v2</a:t>
            </a:r>
          </a:p>
        </p:txBody>
      </p:sp>
      <p:pic>
        <p:nvPicPr>
          <p:cNvPr id="11" name="Picture 4" descr="コロナウイルスの変異株のイラスト3">
            <a:extLst>
              <a:ext uri="{FF2B5EF4-FFF2-40B4-BE49-F238E27FC236}">
                <a16:creationId xmlns:a16="http://schemas.microsoft.com/office/drawing/2014/main" id="{2148B8A5-C702-257D-B71A-3EE52557A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428" y="625587"/>
            <a:ext cx="1227959" cy="122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コロナウイルスの変異株のイラスト3">
            <a:extLst>
              <a:ext uri="{FF2B5EF4-FFF2-40B4-BE49-F238E27FC236}">
                <a16:creationId xmlns:a16="http://schemas.microsoft.com/office/drawing/2014/main" id="{8E9721D0-58CB-E78C-F18F-460683A63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8387" y="625586"/>
            <a:ext cx="1227959" cy="122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コロナウイルスの変異株のイラスト2">
            <a:extLst>
              <a:ext uri="{FF2B5EF4-FFF2-40B4-BE49-F238E27FC236}">
                <a16:creationId xmlns:a16="http://schemas.microsoft.com/office/drawing/2014/main" id="{37A6D4CC-95D0-0CAC-6FEA-76D7B47C7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730" y="4559831"/>
            <a:ext cx="1227959" cy="122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コロナウイルスの変異株のイラスト2">
            <a:extLst>
              <a:ext uri="{FF2B5EF4-FFF2-40B4-BE49-F238E27FC236}">
                <a16:creationId xmlns:a16="http://schemas.microsoft.com/office/drawing/2014/main" id="{88807F35-C0BC-1B73-5E7E-E5C7AE133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8386" y="4559831"/>
            <a:ext cx="1227959" cy="122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33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936570-7B50-9E20-654E-4F8CF5836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15" y="4457869"/>
            <a:ext cx="2046644" cy="1843051"/>
          </a:xfrm>
          <a:prstGeom prst="rect">
            <a:avLst/>
          </a:prstGeom>
        </p:spPr>
      </p:pic>
      <p:pic>
        <p:nvPicPr>
          <p:cNvPr id="1028" name="Picture 4" descr="コロナウイルスの変異株のイラスト3">
            <a:extLst>
              <a:ext uri="{FF2B5EF4-FFF2-40B4-BE49-F238E27FC236}">
                <a16:creationId xmlns:a16="http://schemas.microsoft.com/office/drawing/2014/main" id="{6436B068-8D3E-D911-D5F8-F357A6567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469" y="626241"/>
            <a:ext cx="1227959" cy="122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コロナウイルスの変異株のイラスト2">
            <a:extLst>
              <a:ext uri="{FF2B5EF4-FFF2-40B4-BE49-F238E27FC236}">
                <a16:creationId xmlns:a16="http://schemas.microsoft.com/office/drawing/2014/main" id="{BC860FAE-1508-7FCF-741D-A00DA3EDA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469" y="4560486"/>
            <a:ext cx="1227959" cy="122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F7F6228-ACF3-C630-8730-95CBF7C35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543" y="2910525"/>
            <a:ext cx="1347916" cy="134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カラフルな矢印のイラスト2">
            <a:extLst>
              <a:ext uri="{FF2B5EF4-FFF2-40B4-BE49-F238E27FC236}">
                <a16:creationId xmlns:a16="http://schemas.microsoft.com/office/drawing/2014/main" id="{DA7887BB-644D-F40F-5535-74A4FDAF6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48047">
            <a:off x="6393472" y="2241629"/>
            <a:ext cx="1329225" cy="53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カラフルな矢印のイラスト2">
            <a:extLst>
              <a:ext uri="{FF2B5EF4-FFF2-40B4-BE49-F238E27FC236}">
                <a16:creationId xmlns:a16="http://schemas.microsoft.com/office/drawing/2014/main" id="{AA309936-A25A-4908-666C-0D4841EF6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45560">
            <a:off x="6396275" y="3818835"/>
            <a:ext cx="1329225" cy="53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A3950F-EEF8-1369-A9B0-911BD8A3C858}"/>
              </a:ext>
            </a:extLst>
          </p:cNvPr>
          <p:cNvSpPr txBox="1"/>
          <p:nvPr/>
        </p:nvSpPr>
        <p:spPr>
          <a:xfrm>
            <a:off x="8253508" y="211284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v1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45270B-FA49-6AAE-0209-4A7CBB133D2E}"/>
              </a:ext>
            </a:extLst>
          </p:cNvPr>
          <p:cNvSpPr txBox="1"/>
          <p:nvPr/>
        </p:nvSpPr>
        <p:spPr>
          <a:xfrm>
            <a:off x="8253508" y="604709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v2</a:t>
            </a:r>
          </a:p>
        </p:txBody>
      </p:sp>
      <p:pic>
        <p:nvPicPr>
          <p:cNvPr id="11" name="Picture 4" descr="コロナウイルスの変異株のイラスト3">
            <a:extLst>
              <a:ext uri="{FF2B5EF4-FFF2-40B4-BE49-F238E27FC236}">
                <a16:creationId xmlns:a16="http://schemas.microsoft.com/office/drawing/2014/main" id="{2148B8A5-C702-257D-B71A-3EE52557A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428" y="625587"/>
            <a:ext cx="1227959" cy="122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コロナウイルスの変異株のイラスト3">
            <a:extLst>
              <a:ext uri="{FF2B5EF4-FFF2-40B4-BE49-F238E27FC236}">
                <a16:creationId xmlns:a16="http://schemas.microsoft.com/office/drawing/2014/main" id="{8E9721D0-58CB-E78C-F18F-460683A63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8387" y="625586"/>
            <a:ext cx="1227959" cy="122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コロナウイルスの変異株のイラスト2">
            <a:extLst>
              <a:ext uri="{FF2B5EF4-FFF2-40B4-BE49-F238E27FC236}">
                <a16:creationId xmlns:a16="http://schemas.microsoft.com/office/drawing/2014/main" id="{37A6D4CC-95D0-0CAC-6FEA-76D7B47C7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730" y="4559831"/>
            <a:ext cx="1227959" cy="122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コロナウイルスの変異株のイラスト2">
            <a:extLst>
              <a:ext uri="{FF2B5EF4-FFF2-40B4-BE49-F238E27FC236}">
                <a16:creationId xmlns:a16="http://schemas.microsoft.com/office/drawing/2014/main" id="{88807F35-C0BC-1B73-5E7E-E5C7AE133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8386" y="4559831"/>
            <a:ext cx="1227959" cy="122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集合している人たちのイラスト（私服の若者）">
            <a:extLst>
              <a:ext uri="{FF2B5EF4-FFF2-40B4-BE49-F238E27FC236}">
                <a16:creationId xmlns:a16="http://schemas.microsoft.com/office/drawing/2014/main" id="{137D8BA4-B455-6FC6-F4AE-D4635082C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48" y="390255"/>
            <a:ext cx="3156475" cy="251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コロナウイルスの変異株のイラスト3">
            <a:extLst>
              <a:ext uri="{FF2B5EF4-FFF2-40B4-BE49-F238E27FC236}">
                <a16:creationId xmlns:a16="http://schemas.microsoft.com/office/drawing/2014/main" id="{BF5AB345-5373-E312-6497-DA02ED33D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508" y="1650614"/>
            <a:ext cx="1227959" cy="122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コロナウイルスの変異株のイラスト3">
            <a:extLst>
              <a:ext uri="{FF2B5EF4-FFF2-40B4-BE49-F238E27FC236}">
                <a16:creationId xmlns:a16="http://schemas.microsoft.com/office/drawing/2014/main" id="{2AA053E4-A9D5-E0D5-954E-3A380E9A4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308" y="1618614"/>
            <a:ext cx="1227959" cy="122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コロナウイルスの変異株のイラスト3">
            <a:extLst>
              <a:ext uri="{FF2B5EF4-FFF2-40B4-BE49-F238E27FC236}">
                <a16:creationId xmlns:a16="http://schemas.microsoft.com/office/drawing/2014/main" id="{4F4B0D36-EBA6-3CB4-2624-777F6BC24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267" y="1618613"/>
            <a:ext cx="1227959" cy="122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カラフルな矢印のイラスト2">
            <a:extLst>
              <a:ext uri="{FF2B5EF4-FFF2-40B4-BE49-F238E27FC236}">
                <a16:creationId xmlns:a16="http://schemas.microsoft.com/office/drawing/2014/main" id="{C24C7C37-3791-746B-6BF4-711A4F713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45560">
            <a:off x="3534393" y="2314790"/>
            <a:ext cx="1329225" cy="53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カラフルな矢印のイラスト2">
            <a:extLst>
              <a:ext uri="{FF2B5EF4-FFF2-40B4-BE49-F238E27FC236}">
                <a16:creationId xmlns:a16="http://schemas.microsoft.com/office/drawing/2014/main" id="{D78F7476-2925-8438-432F-F5A6AD5A5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48047">
            <a:off x="3573424" y="3956500"/>
            <a:ext cx="1329225" cy="53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03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936570-7B50-9E20-654E-4F8CF5836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11" y="406221"/>
            <a:ext cx="2046644" cy="1843051"/>
          </a:xfrm>
          <a:prstGeom prst="rect">
            <a:avLst/>
          </a:prstGeom>
        </p:spPr>
      </p:pic>
      <p:pic>
        <p:nvPicPr>
          <p:cNvPr id="1028" name="Picture 4" descr="コロナウイルスの変異株のイラスト3">
            <a:extLst>
              <a:ext uri="{FF2B5EF4-FFF2-40B4-BE49-F238E27FC236}">
                <a16:creationId xmlns:a16="http://schemas.microsoft.com/office/drawing/2014/main" id="{6436B068-8D3E-D911-D5F8-F357A6567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203" y="2441790"/>
            <a:ext cx="2091823" cy="209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カラフルな矢印のイラスト2">
            <a:extLst>
              <a:ext uri="{FF2B5EF4-FFF2-40B4-BE49-F238E27FC236}">
                <a16:creationId xmlns:a16="http://schemas.microsoft.com/office/drawing/2014/main" id="{1433D3A1-2038-246E-6D8F-2B56FCA61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925290" y="3318638"/>
            <a:ext cx="1329225" cy="53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カラフルな矢印のイラスト2">
            <a:extLst>
              <a:ext uri="{FF2B5EF4-FFF2-40B4-BE49-F238E27FC236}">
                <a16:creationId xmlns:a16="http://schemas.microsoft.com/office/drawing/2014/main" id="{AA309936-A25A-4908-666C-0D4841EF6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626069" y="3318635"/>
            <a:ext cx="1329225" cy="53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7B448B0-CEB4-5A51-0957-72902D3CB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023" y="475014"/>
            <a:ext cx="949708" cy="132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21793D1-5A1F-4F75-871F-695FC9049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022" y="5202621"/>
            <a:ext cx="949709" cy="132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パソコンを使う作業員のイラスト（白衣の男性）">
            <a:extLst>
              <a:ext uri="{FF2B5EF4-FFF2-40B4-BE49-F238E27FC236}">
                <a16:creationId xmlns:a16="http://schemas.microsoft.com/office/drawing/2014/main" id="{DEC3213C-CAB4-4E29-A1B9-A17E3B979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11" y="2635350"/>
            <a:ext cx="2046645" cy="189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パソコンで目が疲れた人のイラスト（女性）">
            <a:extLst>
              <a:ext uri="{FF2B5EF4-FFF2-40B4-BE49-F238E27FC236}">
                <a16:creationId xmlns:a16="http://schemas.microsoft.com/office/drawing/2014/main" id="{11464FEC-CE89-F0B3-5375-688D307C6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11" y="4608729"/>
            <a:ext cx="2046644" cy="204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カラフルな矢印のイラスト2">
            <a:extLst>
              <a:ext uri="{FF2B5EF4-FFF2-40B4-BE49-F238E27FC236}">
                <a16:creationId xmlns:a16="http://schemas.microsoft.com/office/drawing/2014/main" id="{D894F9C3-9CF3-2797-BE99-CF930271F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925289" y="5632051"/>
            <a:ext cx="1329225" cy="53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カラフルな矢印のイラスト2">
            <a:extLst>
              <a:ext uri="{FF2B5EF4-FFF2-40B4-BE49-F238E27FC236}">
                <a16:creationId xmlns:a16="http://schemas.microsoft.com/office/drawing/2014/main" id="{3B9977CE-E08A-A61A-C230-A9B0DB02E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925289" y="1271071"/>
            <a:ext cx="1329225" cy="53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8BB94717-CE53-C709-BBA9-627787469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738" y="2920607"/>
            <a:ext cx="949708" cy="132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カラフルな矢印のイラスト2">
            <a:extLst>
              <a:ext uri="{FF2B5EF4-FFF2-40B4-BE49-F238E27FC236}">
                <a16:creationId xmlns:a16="http://schemas.microsoft.com/office/drawing/2014/main" id="{E553CF4B-B869-E221-D63E-194DACD80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896860">
            <a:off x="6626069" y="1356724"/>
            <a:ext cx="1329225" cy="53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カラフルな矢印のイラスト2">
            <a:extLst>
              <a:ext uri="{FF2B5EF4-FFF2-40B4-BE49-F238E27FC236}">
                <a16:creationId xmlns:a16="http://schemas.microsoft.com/office/drawing/2014/main" id="{FE179675-4C63-F494-4077-0FB43B6CE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14199">
            <a:off x="6626069" y="5002601"/>
            <a:ext cx="1329225" cy="53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33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6948-6EC5-4B66-984F-E73E2D22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805A9-3B0B-7A9C-1A5D-0482D8C61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https://www.irasutoya.com/search/label/%E3%82%B3%E3%83%B3%E3%83%94%E3%83%A5%E3%83%BC%E3%82%BF%E3%83%BC</a:t>
            </a:r>
            <a:r>
              <a:rPr lang="en-US" dirty="0"/>
              <a:t> 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433046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41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Sanchez</dc:creator>
  <cp:lastModifiedBy>Carlos Sanchez</cp:lastModifiedBy>
  <cp:revision>4</cp:revision>
  <dcterms:created xsi:type="dcterms:W3CDTF">2023-05-25T17:47:37Z</dcterms:created>
  <dcterms:modified xsi:type="dcterms:W3CDTF">2023-05-26T16:38:55Z</dcterms:modified>
</cp:coreProperties>
</file>