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56" r:id="rId2"/>
    <p:sldId id="259" r:id="rId3"/>
    <p:sldId id="258" r:id="rId4"/>
    <p:sldId id="260" r:id="rId5"/>
    <p:sldId id="261" r:id="rId6"/>
    <p:sldId id="262" r:id="rId7"/>
    <p:sldId id="266" r:id="rId8"/>
    <p:sldId id="270" r:id="rId9"/>
    <p:sldId id="267" r:id="rId10"/>
    <p:sldId id="272" r:id="rId11"/>
    <p:sldId id="273" r:id="rId12"/>
    <p:sldId id="274" r:id="rId13"/>
    <p:sldId id="269" r:id="rId14"/>
    <p:sldId id="275" r:id="rId15"/>
    <p:sldId id="276" r:id="rId16"/>
    <p:sldId id="268" r:id="rId17"/>
    <p:sldId id="271" r:id="rId18"/>
    <p:sldId id="265" r:id="rId19"/>
    <p:sldId id="264"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BA772-48DB-4826-9F6B-0CCED3161FE6}" v="159" dt="2021-09-06T03:46:10.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ie Bailey" userId="6d936f5561146c6f" providerId="LiveId" clId="{165BA772-48DB-4826-9F6B-0CCED3161FE6}"/>
    <pc:docChg chg="undo redo custSel addSld delSld modSld sldOrd">
      <pc:chgData name="Bonnie Bailey" userId="6d936f5561146c6f" providerId="LiveId" clId="{165BA772-48DB-4826-9F6B-0CCED3161FE6}" dt="2021-09-06T19:27:57.310" v="6811" actId="20577"/>
      <pc:docMkLst>
        <pc:docMk/>
      </pc:docMkLst>
      <pc:sldChg chg="addSp modSp mod modTransition setBg addAnim modAnim">
        <pc:chgData name="Bonnie Bailey" userId="6d936f5561146c6f" providerId="LiveId" clId="{165BA772-48DB-4826-9F6B-0CCED3161FE6}" dt="2021-09-04T15:16:16.169" v="1548" actId="255"/>
        <pc:sldMkLst>
          <pc:docMk/>
          <pc:sldMk cId="1006943853" sldId="256"/>
        </pc:sldMkLst>
        <pc:spChg chg="mod">
          <ac:chgData name="Bonnie Bailey" userId="6d936f5561146c6f" providerId="LiveId" clId="{165BA772-48DB-4826-9F6B-0CCED3161FE6}" dt="2021-09-03T17:16:31.288" v="192" actId="26606"/>
          <ac:spMkLst>
            <pc:docMk/>
            <pc:sldMk cId="1006943853" sldId="256"/>
            <ac:spMk id="2" creationId="{A4685AF4-600B-4B9B-BD29-899567944A8B}"/>
          </ac:spMkLst>
        </pc:spChg>
        <pc:spChg chg="mod">
          <ac:chgData name="Bonnie Bailey" userId="6d936f5561146c6f" providerId="LiveId" clId="{165BA772-48DB-4826-9F6B-0CCED3161FE6}" dt="2021-09-04T15:16:16.169" v="1548" actId="255"/>
          <ac:spMkLst>
            <pc:docMk/>
            <pc:sldMk cId="1006943853" sldId="256"/>
            <ac:spMk id="3" creationId="{DFD65AEE-E8EF-493A-9E59-1904AC896F99}"/>
          </ac:spMkLst>
        </pc:spChg>
        <pc:spChg chg="add">
          <ac:chgData name="Bonnie Bailey" userId="6d936f5561146c6f" providerId="LiveId" clId="{165BA772-48DB-4826-9F6B-0CCED3161FE6}" dt="2021-09-03T17:16:31.288" v="192" actId="26606"/>
          <ac:spMkLst>
            <pc:docMk/>
            <pc:sldMk cId="1006943853" sldId="256"/>
            <ac:spMk id="10" creationId="{5C28659E-412C-4600-B45E-BAE370BC24B9}"/>
          </ac:spMkLst>
        </pc:spChg>
        <pc:spChg chg="add">
          <ac:chgData name="Bonnie Bailey" userId="6d936f5561146c6f" providerId="LiveId" clId="{165BA772-48DB-4826-9F6B-0CCED3161FE6}" dt="2021-09-03T17:16:31.288" v="192" actId="26606"/>
          <ac:spMkLst>
            <pc:docMk/>
            <pc:sldMk cId="1006943853" sldId="256"/>
            <ac:spMk id="12" creationId="{AE95896B-6905-4618-A7DF-DED8A61FBC83}"/>
          </ac:spMkLst>
        </pc:spChg>
        <pc:spChg chg="add">
          <ac:chgData name="Bonnie Bailey" userId="6d936f5561146c6f" providerId="LiveId" clId="{165BA772-48DB-4826-9F6B-0CCED3161FE6}" dt="2021-09-03T17:16:31.288" v="192" actId="26606"/>
          <ac:spMkLst>
            <pc:docMk/>
            <pc:sldMk cId="1006943853" sldId="256"/>
            <ac:spMk id="14" creationId="{7748BD8C-4984-4138-94CA-2DC5F39DC379}"/>
          </ac:spMkLst>
        </pc:spChg>
        <pc:picChg chg="add mod ord">
          <ac:chgData name="Bonnie Bailey" userId="6d936f5561146c6f" providerId="LiveId" clId="{165BA772-48DB-4826-9F6B-0CCED3161FE6}" dt="2021-09-03T17:16:59.417" v="195" actId="29295"/>
          <ac:picMkLst>
            <pc:docMk/>
            <pc:sldMk cId="1006943853" sldId="256"/>
            <ac:picMk id="5" creationId="{94AA662E-B4A9-4360-8FF0-314CB0187484}"/>
          </ac:picMkLst>
        </pc:picChg>
      </pc:sldChg>
      <pc:sldChg chg="new del">
        <pc:chgData name="Bonnie Bailey" userId="6d936f5561146c6f" providerId="LiveId" clId="{165BA772-48DB-4826-9F6B-0CCED3161FE6}" dt="2021-09-03T15:04:08.880" v="13" actId="2696"/>
        <pc:sldMkLst>
          <pc:docMk/>
          <pc:sldMk cId="877075939" sldId="257"/>
        </pc:sldMkLst>
      </pc:sldChg>
      <pc:sldChg chg="addSp delSp modSp new mod setBg modClrScheme chgLayout">
        <pc:chgData name="Bonnie Bailey" userId="6d936f5561146c6f" providerId="LiveId" clId="{165BA772-48DB-4826-9F6B-0CCED3161FE6}" dt="2021-09-06T15:32:11.029" v="6626" actId="21"/>
        <pc:sldMkLst>
          <pc:docMk/>
          <pc:sldMk cId="2054959426" sldId="258"/>
        </pc:sldMkLst>
        <pc:spChg chg="mod ord">
          <ac:chgData name="Bonnie Bailey" userId="6d936f5561146c6f" providerId="LiveId" clId="{165BA772-48DB-4826-9F6B-0CCED3161FE6}" dt="2021-09-04T17:22:35.117" v="2665" actId="27636"/>
          <ac:spMkLst>
            <pc:docMk/>
            <pc:sldMk cId="2054959426" sldId="258"/>
            <ac:spMk id="2" creationId="{EA09F8E2-7C86-45A1-9338-8A7B708FFCA2}"/>
          </ac:spMkLst>
        </pc:spChg>
        <pc:spChg chg="del mod ord">
          <ac:chgData name="Bonnie Bailey" userId="6d936f5561146c6f" providerId="LiveId" clId="{165BA772-48DB-4826-9F6B-0CCED3161FE6}" dt="2021-09-03T15:22:08.532" v="177" actId="700"/>
          <ac:spMkLst>
            <pc:docMk/>
            <pc:sldMk cId="2054959426" sldId="258"/>
            <ac:spMk id="3" creationId="{694CACAB-B34B-4F30-B95F-76B40DEA7FF7}"/>
          </ac:spMkLst>
        </pc:spChg>
        <pc:spChg chg="add del mod">
          <ac:chgData name="Bonnie Bailey" userId="6d936f5561146c6f" providerId="LiveId" clId="{165BA772-48DB-4826-9F6B-0CCED3161FE6}" dt="2021-09-04T15:42:08.864" v="1950"/>
          <ac:spMkLst>
            <pc:docMk/>
            <pc:sldMk cId="2054959426" sldId="258"/>
            <ac:spMk id="3" creationId="{D0149F9A-9310-4000-B882-92DA81AB8F64}"/>
          </ac:spMkLst>
        </pc:spChg>
        <pc:spChg chg="add del mod">
          <ac:chgData name="Bonnie Bailey" userId="6d936f5561146c6f" providerId="LiveId" clId="{165BA772-48DB-4826-9F6B-0CCED3161FE6}" dt="2021-09-04T15:59:41.277" v="2338" actId="478"/>
          <ac:spMkLst>
            <pc:docMk/>
            <pc:sldMk cId="2054959426" sldId="258"/>
            <ac:spMk id="4" creationId="{A43F837A-0B62-4AE5-8083-7F7278984DE1}"/>
          </ac:spMkLst>
        </pc:spChg>
        <pc:spChg chg="del mod ord">
          <ac:chgData name="Bonnie Bailey" userId="6d936f5561146c6f" providerId="LiveId" clId="{165BA772-48DB-4826-9F6B-0CCED3161FE6}" dt="2021-09-03T15:22:08.532" v="177" actId="700"/>
          <ac:spMkLst>
            <pc:docMk/>
            <pc:sldMk cId="2054959426" sldId="258"/>
            <ac:spMk id="4" creationId="{F370F6E0-E167-4B68-8FAF-AC4EAD79B90B}"/>
          </ac:spMkLst>
        </pc:spChg>
        <pc:spChg chg="del">
          <ac:chgData name="Bonnie Bailey" userId="6d936f5561146c6f" providerId="LiveId" clId="{165BA772-48DB-4826-9F6B-0CCED3161FE6}" dt="2021-09-03T15:22:08.532" v="177" actId="700"/>
          <ac:spMkLst>
            <pc:docMk/>
            <pc:sldMk cId="2054959426" sldId="258"/>
            <ac:spMk id="5" creationId="{88BEE5D5-3D99-4492-8087-7C118EFB0F17}"/>
          </ac:spMkLst>
        </pc:spChg>
        <pc:spChg chg="del">
          <ac:chgData name="Bonnie Bailey" userId="6d936f5561146c6f" providerId="LiveId" clId="{165BA772-48DB-4826-9F6B-0CCED3161FE6}" dt="2021-09-03T15:22:08.532" v="177" actId="700"/>
          <ac:spMkLst>
            <pc:docMk/>
            <pc:sldMk cId="2054959426" sldId="258"/>
            <ac:spMk id="6" creationId="{FEAF09FF-7590-418F-9589-F985F82F4414}"/>
          </ac:spMkLst>
        </pc:spChg>
        <pc:spChg chg="add del mod ord">
          <ac:chgData name="Bonnie Bailey" userId="6d936f5561146c6f" providerId="LiveId" clId="{165BA772-48DB-4826-9F6B-0CCED3161FE6}" dt="2021-09-03T15:22:12.724" v="178" actId="26606"/>
          <ac:spMkLst>
            <pc:docMk/>
            <pc:sldMk cId="2054959426" sldId="258"/>
            <ac:spMk id="7" creationId="{1A9F32C9-486D-4790-A10E-04661041D40C}"/>
          </ac:spMkLst>
        </pc:spChg>
        <pc:spChg chg="add del mod ord">
          <ac:chgData name="Bonnie Bailey" userId="6d936f5561146c6f" providerId="LiveId" clId="{165BA772-48DB-4826-9F6B-0CCED3161FE6}" dt="2021-09-06T15:32:11.029" v="6626" actId="21"/>
          <ac:spMkLst>
            <pc:docMk/>
            <pc:sldMk cId="2054959426" sldId="258"/>
            <ac:spMk id="8" creationId="{AB3DF690-C567-4362-99CF-522ADD736C7F}"/>
          </ac:spMkLst>
        </pc:spChg>
        <pc:spChg chg="add">
          <ac:chgData name="Bonnie Bailey" userId="6d936f5561146c6f" providerId="LiveId" clId="{165BA772-48DB-4826-9F6B-0CCED3161FE6}" dt="2021-09-03T15:22:12.724" v="178" actId="26606"/>
          <ac:spMkLst>
            <pc:docMk/>
            <pc:sldMk cId="2054959426" sldId="258"/>
            <ac:spMk id="17" creationId="{3C06EAFD-0C69-4B3B-BEA7-E7E11DDF9C43}"/>
          </ac:spMkLst>
        </pc:spChg>
        <pc:spChg chg="add">
          <ac:chgData name="Bonnie Bailey" userId="6d936f5561146c6f" providerId="LiveId" clId="{165BA772-48DB-4826-9F6B-0CCED3161FE6}" dt="2021-09-03T15:22:12.724" v="178" actId="26606"/>
          <ac:spMkLst>
            <pc:docMk/>
            <pc:sldMk cId="2054959426" sldId="258"/>
            <ac:spMk id="19" creationId="{A4066C89-42FB-4624-9AFE-3A31B36491B5}"/>
          </ac:spMkLst>
        </pc:spChg>
        <pc:spChg chg="add">
          <ac:chgData name="Bonnie Bailey" userId="6d936f5561146c6f" providerId="LiveId" clId="{165BA772-48DB-4826-9F6B-0CCED3161FE6}" dt="2021-09-03T15:22:12.724" v="178" actId="26606"/>
          <ac:spMkLst>
            <pc:docMk/>
            <pc:sldMk cId="2054959426" sldId="258"/>
            <ac:spMk id="21" creationId="{BA218FBC-B2D6-48CA-9289-C4110162EDAD}"/>
          </ac:spMkLst>
        </pc:spChg>
        <pc:spChg chg="add">
          <ac:chgData name="Bonnie Bailey" userId="6d936f5561146c6f" providerId="LiveId" clId="{165BA772-48DB-4826-9F6B-0CCED3161FE6}" dt="2021-09-03T15:22:12.724" v="178" actId="26606"/>
          <ac:spMkLst>
            <pc:docMk/>
            <pc:sldMk cId="2054959426" sldId="258"/>
            <ac:spMk id="23" creationId="{2DED9084-49DA-4911-ACB7-5F9E4DEFA039}"/>
          </ac:spMkLst>
        </pc:spChg>
        <pc:grpChg chg="add">
          <ac:chgData name="Bonnie Bailey" userId="6d936f5561146c6f" providerId="LiveId" clId="{165BA772-48DB-4826-9F6B-0CCED3161FE6}" dt="2021-09-03T15:22:12.724" v="178" actId="26606"/>
          <ac:grpSpMkLst>
            <pc:docMk/>
            <pc:sldMk cId="2054959426" sldId="258"/>
            <ac:grpSpMk id="13" creationId="{132FD491-28F3-42E7-AEBF-A9E3C462C92A}"/>
          </ac:grpSpMkLst>
        </pc:grpChg>
        <pc:picChg chg="add mod">
          <ac:chgData name="Bonnie Bailey" userId="6d936f5561146c6f" providerId="LiveId" clId="{165BA772-48DB-4826-9F6B-0CCED3161FE6}" dt="2021-09-04T17:24:23.851" v="2687" actId="1076"/>
          <ac:picMkLst>
            <pc:docMk/>
            <pc:sldMk cId="2054959426" sldId="258"/>
            <ac:picMk id="10" creationId="{B3E84777-AA48-4C01-BFCF-69E374DB5FF7}"/>
          </ac:picMkLst>
        </pc:picChg>
      </pc:sldChg>
      <pc:sldChg chg="addSp modSp new mod ord">
        <pc:chgData name="Bonnie Bailey" userId="6d936f5561146c6f" providerId="LiveId" clId="{165BA772-48DB-4826-9F6B-0CCED3161FE6}" dt="2021-09-04T15:30:22.924" v="1837"/>
        <pc:sldMkLst>
          <pc:docMk/>
          <pc:sldMk cId="3720921828" sldId="259"/>
        </pc:sldMkLst>
        <pc:spChg chg="add mod">
          <ac:chgData name="Bonnie Bailey" userId="6d936f5561146c6f" providerId="LiveId" clId="{165BA772-48DB-4826-9F6B-0CCED3161FE6}" dt="2021-09-03T15:13:56.840" v="103" actId="2711"/>
          <ac:spMkLst>
            <pc:docMk/>
            <pc:sldMk cId="3720921828" sldId="259"/>
            <ac:spMk id="10" creationId="{911472F0-AABE-4483-9150-897CBDB92059}"/>
          </ac:spMkLst>
        </pc:spChg>
        <pc:spChg chg="add mod">
          <ac:chgData name="Bonnie Bailey" userId="6d936f5561146c6f" providerId="LiveId" clId="{165BA772-48DB-4826-9F6B-0CCED3161FE6}" dt="2021-09-03T15:14:48.873" v="107" actId="1076"/>
          <ac:spMkLst>
            <pc:docMk/>
            <pc:sldMk cId="3720921828" sldId="259"/>
            <ac:spMk id="11" creationId="{241C94C9-52AE-45CB-84D3-FA6FCC56F9F5}"/>
          </ac:spMkLst>
        </pc:spChg>
        <pc:spChg chg="add mod">
          <ac:chgData name="Bonnie Bailey" userId="6d936f5561146c6f" providerId="LiveId" clId="{165BA772-48DB-4826-9F6B-0CCED3161FE6}" dt="2021-09-03T15:15:35.499" v="130" actId="255"/>
          <ac:spMkLst>
            <pc:docMk/>
            <pc:sldMk cId="3720921828" sldId="259"/>
            <ac:spMk id="12" creationId="{8214408F-7C45-4E17-A858-5AEE01E40AAC}"/>
          </ac:spMkLst>
        </pc:spChg>
        <pc:spChg chg="add mod">
          <ac:chgData name="Bonnie Bailey" userId="6d936f5561146c6f" providerId="LiveId" clId="{165BA772-48DB-4826-9F6B-0CCED3161FE6}" dt="2021-09-03T15:16:30.455" v="150" actId="255"/>
          <ac:spMkLst>
            <pc:docMk/>
            <pc:sldMk cId="3720921828" sldId="259"/>
            <ac:spMk id="13" creationId="{787486D5-85BD-4433-AE09-E2ED4924D266}"/>
          </ac:spMkLst>
        </pc:spChg>
        <pc:spChg chg="add mod">
          <ac:chgData name="Bonnie Bailey" userId="6d936f5561146c6f" providerId="LiveId" clId="{165BA772-48DB-4826-9F6B-0CCED3161FE6}" dt="2021-09-03T15:18:56.888" v="174" actId="20577"/>
          <ac:spMkLst>
            <pc:docMk/>
            <pc:sldMk cId="3720921828" sldId="259"/>
            <ac:spMk id="14" creationId="{887D79CC-F210-43E0-B4D8-FCC8EB878378}"/>
          </ac:spMkLst>
        </pc:spChg>
        <pc:picChg chg="add mod">
          <ac:chgData name="Bonnie Bailey" userId="6d936f5561146c6f" providerId="LiveId" clId="{165BA772-48DB-4826-9F6B-0CCED3161FE6}" dt="2021-09-03T15:14:59.796" v="109" actId="1076"/>
          <ac:picMkLst>
            <pc:docMk/>
            <pc:sldMk cId="3720921828" sldId="259"/>
            <ac:picMk id="3" creationId="{E854982A-515B-49CB-8A48-33C90CD24E0B}"/>
          </ac:picMkLst>
        </pc:picChg>
        <pc:picChg chg="add mod">
          <ac:chgData name="Bonnie Bailey" userId="6d936f5561146c6f" providerId="LiveId" clId="{165BA772-48DB-4826-9F6B-0CCED3161FE6}" dt="2021-09-03T15:11:59.397" v="48" actId="1076"/>
          <ac:picMkLst>
            <pc:docMk/>
            <pc:sldMk cId="3720921828" sldId="259"/>
            <ac:picMk id="5" creationId="{5FE70C0C-C682-48B0-8678-EAF3DF104A80}"/>
          </ac:picMkLst>
        </pc:picChg>
        <pc:picChg chg="add mod">
          <ac:chgData name="Bonnie Bailey" userId="6d936f5561146c6f" providerId="LiveId" clId="{165BA772-48DB-4826-9F6B-0CCED3161FE6}" dt="2021-09-03T15:11:51.055" v="46" actId="1076"/>
          <ac:picMkLst>
            <pc:docMk/>
            <pc:sldMk cId="3720921828" sldId="259"/>
            <ac:picMk id="7" creationId="{72A5C8D9-7B0E-47D5-93CA-7303EB803285}"/>
          </ac:picMkLst>
        </pc:picChg>
        <pc:picChg chg="add mod">
          <ac:chgData name="Bonnie Bailey" userId="6d936f5561146c6f" providerId="LiveId" clId="{165BA772-48DB-4826-9F6B-0CCED3161FE6}" dt="2021-09-03T15:11:55.600" v="47" actId="1076"/>
          <ac:picMkLst>
            <pc:docMk/>
            <pc:sldMk cId="3720921828" sldId="259"/>
            <ac:picMk id="9" creationId="{B432E711-F7E8-4462-8DAB-B240B6738E77}"/>
          </ac:picMkLst>
        </pc:picChg>
      </pc:sldChg>
      <pc:sldChg chg="addSp delSp modSp new mod setBg">
        <pc:chgData name="Bonnie Bailey" userId="6d936f5561146c6f" providerId="LiveId" clId="{165BA772-48DB-4826-9F6B-0CCED3161FE6}" dt="2021-09-06T03:54:13.068" v="6625" actId="20577"/>
        <pc:sldMkLst>
          <pc:docMk/>
          <pc:sldMk cId="996686157" sldId="260"/>
        </pc:sldMkLst>
        <pc:spChg chg="mod">
          <ac:chgData name="Bonnie Bailey" userId="6d936f5561146c6f" providerId="LiveId" clId="{165BA772-48DB-4826-9F6B-0CCED3161FE6}" dt="2021-09-05T20:35:09.574" v="3126" actId="20577"/>
          <ac:spMkLst>
            <pc:docMk/>
            <pc:sldMk cId="996686157" sldId="260"/>
            <ac:spMk id="2" creationId="{D2139909-7173-410A-AD28-95DE8F92D075}"/>
          </ac:spMkLst>
        </pc:spChg>
        <pc:spChg chg="del">
          <ac:chgData name="Bonnie Bailey" userId="6d936f5561146c6f" providerId="LiveId" clId="{165BA772-48DB-4826-9F6B-0CCED3161FE6}" dt="2021-09-03T17:20:18.494" v="201" actId="931"/>
          <ac:spMkLst>
            <pc:docMk/>
            <pc:sldMk cId="996686157" sldId="260"/>
            <ac:spMk id="3" creationId="{A7C00CCB-7F73-47B0-8501-7BD47C1ABFB3}"/>
          </ac:spMkLst>
        </pc:spChg>
        <pc:spChg chg="mod">
          <ac:chgData name="Bonnie Bailey" userId="6d936f5561146c6f" providerId="LiveId" clId="{165BA772-48DB-4826-9F6B-0CCED3161FE6}" dt="2021-09-06T03:54:13.068" v="6625" actId="20577"/>
          <ac:spMkLst>
            <pc:docMk/>
            <pc:sldMk cId="996686157" sldId="260"/>
            <ac:spMk id="4" creationId="{D754A729-643E-4C2C-B98D-5D1657AF1EF8}"/>
          </ac:spMkLst>
        </pc:spChg>
        <pc:spChg chg="add">
          <ac:chgData name="Bonnie Bailey" userId="6d936f5561146c6f" providerId="LiveId" clId="{165BA772-48DB-4826-9F6B-0CCED3161FE6}" dt="2021-09-03T17:20:52.587" v="204" actId="26606"/>
          <ac:spMkLst>
            <pc:docMk/>
            <pc:sldMk cId="996686157" sldId="260"/>
            <ac:spMk id="15" creationId="{3964958D-AF5D-4863-B5FB-83F6B8CB12A0}"/>
          </ac:spMkLst>
        </pc:spChg>
        <pc:grpChg chg="add">
          <ac:chgData name="Bonnie Bailey" userId="6d936f5561146c6f" providerId="LiveId" clId="{165BA772-48DB-4826-9F6B-0CCED3161FE6}" dt="2021-09-03T17:20:52.587" v="204" actId="26606"/>
          <ac:grpSpMkLst>
            <pc:docMk/>
            <pc:sldMk cId="996686157" sldId="260"/>
            <ac:grpSpMk id="11" creationId="{16DBFAD4-B5FC-442B-A283-381B01B195F7}"/>
          </ac:grpSpMkLst>
        </pc:grpChg>
        <pc:grpChg chg="add">
          <ac:chgData name="Bonnie Bailey" userId="6d936f5561146c6f" providerId="LiveId" clId="{165BA772-48DB-4826-9F6B-0CCED3161FE6}" dt="2021-09-03T17:20:52.587" v="204" actId="26606"/>
          <ac:grpSpMkLst>
            <pc:docMk/>
            <pc:sldMk cId="996686157" sldId="260"/>
            <ac:grpSpMk id="17" creationId="{11002ACD-3B0C-4885-8754-8A00E926FE4B}"/>
          </ac:grpSpMkLst>
        </pc:grpChg>
        <pc:picChg chg="add mod">
          <ac:chgData name="Bonnie Bailey" userId="6d936f5561146c6f" providerId="LiveId" clId="{165BA772-48DB-4826-9F6B-0CCED3161FE6}" dt="2021-09-03T17:20:52.587" v="204" actId="26606"/>
          <ac:picMkLst>
            <pc:docMk/>
            <pc:sldMk cId="996686157" sldId="260"/>
            <ac:picMk id="6" creationId="{7050F570-5404-434F-BDA1-7249BD6AC95F}"/>
          </ac:picMkLst>
        </pc:picChg>
      </pc:sldChg>
      <pc:sldChg chg="new del">
        <pc:chgData name="Bonnie Bailey" userId="6d936f5561146c6f" providerId="LiveId" clId="{165BA772-48DB-4826-9F6B-0CCED3161FE6}" dt="2021-09-04T13:37:52.326" v="880" actId="2696"/>
        <pc:sldMkLst>
          <pc:docMk/>
          <pc:sldMk cId="1015582106" sldId="261"/>
        </pc:sldMkLst>
      </pc:sldChg>
      <pc:sldChg chg="new del ord">
        <pc:chgData name="Bonnie Bailey" userId="6d936f5561146c6f" providerId="LiveId" clId="{165BA772-48DB-4826-9F6B-0CCED3161FE6}" dt="2021-09-04T13:39:10.348" v="884" actId="2696"/>
        <pc:sldMkLst>
          <pc:docMk/>
          <pc:sldMk cId="1262948791" sldId="261"/>
        </pc:sldMkLst>
      </pc:sldChg>
      <pc:sldChg chg="addSp delSp modSp new mod setBg modClrScheme setClrOvrMap delDesignElem chgLayout">
        <pc:chgData name="Bonnie Bailey" userId="6d936f5561146c6f" providerId="LiveId" clId="{165BA772-48DB-4826-9F6B-0CCED3161FE6}" dt="2021-09-05T20:55:55.281" v="3906" actId="3626"/>
        <pc:sldMkLst>
          <pc:docMk/>
          <pc:sldMk cId="1866218700" sldId="261"/>
        </pc:sldMkLst>
        <pc:spChg chg="add mod">
          <ac:chgData name="Bonnie Bailey" userId="6d936f5561146c6f" providerId="LiveId" clId="{165BA772-48DB-4826-9F6B-0CCED3161FE6}" dt="2021-09-05T20:54:22.976" v="3894" actId="20577"/>
          <ac:spMkLst>
            <pc:docMk/>
            <pc:sldMk cId="1866218700" sldId="261"/>
            <ac:spMk id="2" creationId="{03E43581-DFA2-4FBE-916F-98D3034D1C28}"/>
          </ac:spMkLst>
        </pc:spChg>
        <pc:spChg chg="del mod ord">
          <ac:chgData name="Bonnie Bailey" userId="6d936f5561146c6f" providerId="LiveId" clId="{165BA772-48DB-4826-9F6B-0CCED3161FE6}" dt="2021-09-04T13:48:37.315" v="936" actId="700"/>
          <ac:spMkLst>
            <pc:docMk/>
            <pc:sldMk cId="1866218700" sldId="261"/>
            <ac:spMk id="2" creationId="{B3BBC78D-601B-4542-AC28-2567681E1069}"/>
          </ac:spMkLst>
        </pc:spChg>
        <pc:spChg chg="del mod ord">
          <ac:chgData name="Bonnie Bailey" userId="6d936f5561146c6f" providerId="LiveId" clId="{165BA772-48DB-4826-9F6B-0CCED3161FE6}" dt="2021-09-04T13:48:37.315" v="936" actId="700"/>
          <ac:spMkLst>
            <pc:docMk/>
            <pc:sldMk cId="1866218700" sldId="261"/>
            <ac:spMk id="3" creationId="{B7646002-F78C-40B7-94C1-F8AA6DC32C43}"/>
          </ac:spMkLst>
        </pc:spChg>
        <pc:spChg chg="del mod ord">
          <ac:chgData name="Bonnie Bailey" userId="6d936f5561146c6f" providerId="LiveId" clId="{165BA772-48DB-4826-9F6B-0CCED3161FE6}" dt="2021-09-04T13:48:37.315" v="936" actId="700"/>
          <ac:spMkLst>
            <pc:docMk/>
            <pc:sldMk cId="1866218700" sldId="261"/>
            <ac:spMk id="4" creationId="{F98E392C-980D-4315-A9D0-989AFE4E571A}"/>
          </ac:spMkLst>
        </pc:spChg>
        <pc:spChg chg="add del mod ord">
          <ac:chgData name="Bonnie Bailey" userId="6d936f5561146c6f" providerId="LiveId" clId="{165BA772-48DB-4826-9F6B-0CCED3161FE6}" dt="2021-09-04T13:48:44.690" v="937" actId="700"/>
          <ac:spMkLst>
            <pc:docMk/>
            <pc:sldMk cId="1866218700" sldId="261"/>
            <ac:spMk id="5" creationId="{16CE9967-528A-48F9-942F-47D5A92A72BC}"/>
          </ac:spMkLst>
        </pc:spChg>
        <pc:spChg chg="add del mod ord">
          <ac:chgData name="Bonnie Bailey" userId="6d936f5561146c6f" providerId="LiveId" clId="{165BA772-48DB-4826-9F6B-0CCED3161FE6}" dt="2021-09-04T13:48:44.690" v="937" actId="700"/>
          <ac:spMkLst>
            <pc:docMk/>
            <pc:sldMk cId="1866218700" sldId="261"/>
            <ac:spMk id="6" creationId="{F1EA2580-DDC3-4C5E-9E1D-CD06ACDC5358}"/>
          </ac:spMkLst>
        </pc:spChg>
        <pc:spChg chg="add del mod ord">
          <ac:chgData name="Bonnie Bailey" userId="6d936f5561146c6f" providerId="LiveId" clId="{165BA772-48DB-4826-9F6B-0CCED3161FE6}" dt="2021-09-04T13:48:44.690" v="937" actId="700"/>
          <ac:spMkLst>
            <pc:docMk/>
            <pc:sldMk cId="1866218700" sldId="261"/>
            <ac:spMk id="7" creationId="{EADDBBCE-DB52-4F9B-BA1A-8C42FA00B17F}"/>
          </ac:spMkLst>
        </pc:spChg>
        <pc:spChg chg="add del mod ord">
          <ac:chgData name="Bonnie Bailey" userId="6d936f5561146c6f" providerId="LiveId" clId="{165BA772-48DB-4826-9F6B-0CCED3161FE6}" dt="2021-09-04T13:48:44.690" v="937" actId="700"/>
          <ac:spMkLst>
            <pc:docMk/>
            <pc:sldMk cId="1866218700" sldId="261"/>
            <ac:spMk id="8" creationId="{08FDBAF3-561A-48D9-94F2-F3D4353D62CE}"/>
          </ac:spMkLst>
        </pc:spChg>
        <pc:spChg chg="add del mod ord">
          <ac:chgData name="Bonnie Bailey" userId="6d936f5561146c6f" providerId="LiveId" clId="{165BA772-48DB-4826-9F6B-0CCED3161FE6}" dt="2021-09-04T13:48:44.690" v="937" actId="700"/>
          <ac:spMkLst>
            <pc:docMk/>
            <pc:sldMk cId="1866218700" sldId="261"/>
            <ac:spMk id="9" creationId="{60C2E77E-CC4A-4D4A-845F-D57EF77A3B3F}"/>
          </ac:spMkLst>
        </pc:spChg>
        <pc:spChg chg="add del mod ord">
          <ac:chgData name="Bonnie Bailey" userId="6d936f5561146c6f" providerId="LiveId" clId="{165BA772-48DB-4826-9F6B-0CCED3161FE6}" dt="2021-09-04T13:49:38.744" v="939" actId="700"/>
          <ac:spMkLst>
            <pc:docMk/>
            <pc:sldMk cId="1866218700" sldId="261"/>
            <ac:spMk id="10" creationId="{5DE252DC-0C6D-4FCB-BEA0-BE37B0AA7010}"/>
          </ac:spMkLst>
        </pc:spChg>
        <pc:spChg chg="add del mod ord">
          <ac:chgData name="Bonnie Bailey" userId="6d936f5561146c6f" providerId="LiveId" clId="{165BA772-48DB-4826-9F6B-0CCED3161FE6}" dt="2021-09-04T13:53:05.915" v="940" actId="700"/>
          <ac:spMkLst>
            <pc:docMk/>
            <pc:sldMk cId="1866218700" sldId="261"/>
            <ac:spMk id="11" creationId="{EDAE2E7A-6FDE-4568-A1B0-EE40B8C15CC2}"/>
          </ac:spMkLst>
        </pc:spChg>
        <pc:spChg chg="add del mod ord">
          <ac:chgData name="Bonnie Bailey" userId="6d936f5561146c6f" providerId="LiveId" clId="{165BA772-48DB-4826-9F6B-0CCED3161FE6}" dt="2021-09-04T13:53:05.915" v="940" actId="700"/>
          <ac:spMkLst>
            <pc:docMk/>
            <pc:sldMk cId="1866218700" sldId="261"/>
            <ac:spMk id="12" creationId="{C1356E17-DF5D-483D-AE4C-94052F377EC3}"/>
          </ac:spMkLst>
        </pc:spChg>
        <pc:spChg chg="add del mod ord">
          <ac:chgData name="Bonnie Bailey" userId="6d936f5561146c6f" providerId="LiveId" clId="{165BA772-48DB-4826-9F6B-0CCED3161FE6}" dt="2021-09-04T15:44:37.718" v="1983" actId="700"/>
          <ac:spMkLst>
            <pc:docMk/>
            <pc:sldMk cId="1866218700" sldId="261"/>
            <ac:spMk id="13" creationId="{9579FE5A-885D-43D4-B3B4-682AE097F1A2}"/>
          </ac:spMkLst>
        </pc:spChg>
        <pc:spChg chg="add del mod ord">
          <ac:chgData name="Bonnie Bailey" userId="6d936f5561146c6f" providerId="LiveId" clId="{165BA772-48DB-4826-9F6B-0CCED3161FE6}" dt="2021-09-04T13:53:24.424" v="941" actId="931"/>
          <ac:spMkLst>
            <pc:docMk/>
            <pc:sldMk cId="1866218700" sldId="261"/>
            <ac:spMk id="14" creationId="{77BB7B56-BD20-4007-9129-DBF90405C54C}"/>
          </ac:spMkLst>
        </pc:spChg>
        <pc:spChg chg="add del">
          <ac:chgData name="Bonnie Bailey" userId="6d936f5561146c6f" providerId="LiveId" clId="{165BA772-48DB-4826-9F6B-0CCED3161FE6}" dt="2021-09-04T13:49:38.744" v="939" actId="700"/>
          <ac:spMkLst>
            <pc:docMk/>
            <pc:sldMk cId="1866218700" sldId="261"/>
            <ac:spMk id="15" creationId="{9A3D0CE2-91FF-49B3-A5D8-181E900D7501}"/>
          </ac:spMkLst>
        </pc:spChg>
        <pc:spChg chg="add del">
          <ac:chgData name="Bonnie Bailey" userId="6d936f5561146c6f" providerId="LiveId" clId="{165BA772-48DB-4826-9F6B-0CCED3161FE6}" dt="2021-09-04T13:49:38.744" v="939" actId="700"/>
          <ac:spMkLst>
            <pc:docMk/>
            <pc:sldMk cId="1866218700" sldId="261"/>
            <ac:spMk id="17" creationId="{58AEBD96-C315-4F53-9D9E-0E20E993EBFA}"/>
          </ac:spMkLst>
        </pc:spChg>
        <pc:spChg chg="add del">
          <ac:chgData name="Bonnie Bailey" userId="6d936f5561146c6f" providerId="LiveId" clId="{165BA772-48DB-4826-9F6B-0CCED3161FE6}" dt="2021-09-04T13:49:38.744" v="939" actId="700"/>
          <ac:spMkLst>
            <pc:docMk/>
            <pc:sldMk cId="1866218700" sldId="261"/>
            <ac:spMk id="19" creationId="{78916AAA-66F6-4DFA-88ED-7E27CF6B8DAD}"/>
          </ac:spMkLst>
        </pc:spChg>
        <pc:spChg chg="add mod ord">
          <ac:chgData name="Bonnie Bailey" userId="6d936f5561146c6f" providerId="LiveId" clId="{165BA772-48DB-4826-9F6B-0CCED3161FE6}" dt="2021-09-05T20:53:53.346" v="3888" actId="27636"/>
          <ac:spMkLst>
            <pc:docMk/>
            <pc:sldMk cId="1866218700" sldId="261"/>
            <ac:spMk id="20" creationId="{195C6A33-1D15-46BE-AB36-B490D4D89256}"/>
          </ac:spMkLst>
        </pc:spChg>
        <pc:spChg chg="add mod ord">
          <ac:chgData name="Bonnie Bailey" userId="6d936f5561146c6f" providerId="LiveId" clId="{165BA772-48DB-4826-9F6B-0CCED3161FE6}" dt="2021-09-05T20:55:55.281" v="3906" actId="3626"/>
          <ac:spMkLst>
            <pc:docMk/>
            <pc:sldMk cId="1866218700" sldId="261"/>
            <ac:spMk id="24" creationId="{51305A3E-B8E5-45D1-AC5C-211977ED10BD}"/>
          </ac:spMkLst>
        </pc:spChg>
        <pc:spChg chg="add del">
          <ac:chgData name="Bonnie Bailey" userId="6d936f5561146c6f" providerId="LiveId" clId="{165BA772-48DB-4826-9F6B-0CCED3161FE6}" dt="2021-09-04T13:49:38.744" v="939" actId="700"/>
          <ac:spMkLst>
            <pc:docMk/>
            <pc:sldMk cId="1866218700" sldId="261"/>
            <ac:spMk id="25" creationId="{9A3CA49A-71DD-4E8D-8D00-0D000AB38C6C}"/>
          </ac:spMkLst>
        </pc:spChg>
        <pc:spChg chg="add del">
          <ac:chgData name="Bonnie Bailey" userId="6d936f5561146c6f" providerId="LiveId" clId="{165BA772-48DB-4826-9F6B-0CCED3161FE6}" dt="2021-09-04T13:49:38.744" v="939" actId="700"/>
          <ac:spMkLst>
            <pc:docMk/>
            <pc:sldMk cId="1866218700" sldId="261"/>
            <ac:spMk id="27" creationId="{36E8537E-57AF-43EA-8734-3C66AD72469A}"/>
          </ac:spMkLst>
        </pc:spChg>
        <pc:spChg chg="add del mod">
          <ac:chgData name="Bonnie Bailey" userId="6d936f5561146c6f" providerId="LiveId" clId="{165BA772-48DB-4826-9F6B-0CCED3161FE6}" dt="2021-09-04T15:44:59.457" v="1987" actId="931"/>
          <ac:spMkLst>
            <pc:docMk/>
            <pc:sldMk cId="1866218700" sldId="261"/>
            <ac:spMk id="28" creationId="{F7A8C798-EA0B-4205-9304-59E5205EA631}"/>
          </ac:spMkLst>
        </pc:spChg>
        <pc:spChg chg="add del">
          <ac:chgData name="Bonnie Bailey" userId="6d936f5561146c6f" providerId="LiveId" clId="{165BA772-48DB-4826-9F6B-0CCED3161FE6}" dt="2021-09-04T13:49:38.744" v="939" actId="700"/>
          <ac:spMkLst>
            <pc:docMk/>
            <pc:sldMk cId="1866218700" sldId="261"/>
            <ac:spMk id="29" creationId="{1DA8C18B-9C8E-47E6-BAEF-86331BC0A943}"/>
          </ac:spMkLst>
        </pc:spChg>
        <pc:spChg chg="add del mod">
          <ac:chgData name="Bonnie Bailey" userId="6d936f5561146c6f" providerId="LiveId" clId="{165BA772-48DB-4826-9F6B-0CCED3161FE6}" dt="2021-09-04T15:45:40.748" v="1993" actId="931"/>
          <ac:spMkLst>
            <pc:docMk/>
            <pc:sldMk cId="1866218700" sldId="261"/>
            <ac:spMk id="33" creationId="{E2318255-F027-4B0F-BE1D-538BE513E0F5}"/>
          </ac:spMkLst>
        </pc:spChg>
        <pc:spChg chg="add del">
          <ac:chgData name="Bonnie Bailey" userId="6d936f5561146c6f" providerId="LiveId" clId="{165BA772-48DB-4826-9F6B-0CCED3161FE6}" dt="2021-09-04T15:45:44.879" v="1996" actId="26606"/>
          <ac:spMkLst>
            <pc:docMk/>
            <pc:sldMk cId="1866218700" sldId="261"/>
            <ac:spMk id="40" creationId="{2A0E4E09-FC02-4ADC-951A-3FFA90B6FE39}"/>
          </ac:spMkLst>
        </pc:spChg>
        <pc:spChg chg="add del">
          <ac:chgData name="Bonnie Bailey" userId="6d936f5561146c6f" providerId="LiveId" clId="{165BA772-48DB-4826-9F6B-0CCED3161FE6}" dt="2021-09-04T15:45:44.879" v="1996" actId="26606"/>
          <ac:spMkLst>
            <pc:docMk/>
            <pc:sldMk cId="1866218700" sldId="261"/>
            <ac:spMk id="42" creationId="{9453FF84-60C1-4EA8-B49B-1B8C2D0C589F}"/>
          </ac:spMkLst>
        </pc:spChg>
        <pc:spChg chg="add">
          <ac:chgData name="Bonnie Bailey" userId="6d936f5561146c6f" providerId="LiveId" clId="{165BA772-48DB-4826-9F6B-0CCED3161FE6}" dt="2021-09-04T15:45:44.879" v="1996" actId="26606"/>
          <ac:spMkLst>
            <pc:docMk/>
            <pc:sldMk cId="1866218700" sldId="261"/>
            <ac:spMk id="51" creationId="{2A0E4E09-FC02-4ADC-951A-3FFA90B6FE39}"/>
          </ac:spMkLst>
        </pc:spChg>
        <pc:spChg chg="add">
          <ac:chgData name="Bonnie Bailey" userId="6d936f5561146c6f" providerId="LiveId" clId="{165BA772-48DB-4826-9F6B-0CCED3161FE6}" dt="2021-09-04T15:45:44.879" v="1996" actId="26606"/>
          <ac:spMkLst>
            <pc:docMk/>
            <pc:sldMk cId="1866218700" sldId="261"/>
            <ac:spMk id="53" creationId="{9453FF84-60C1-4EA8-B49B-1B8C2D0C589F}"/>
          </ac:spMkLst>
        </pc:spChg>
        <pc:grpChg chg="add del">
          <ac:chgData name="Bonnie Bailey" userId="6d936f5561146c6f" providerId="LiveId" clId="{165BA772-48DB-4826-9F6B-0CCED3161FE6}" dt="2021-09-04T13:49:38.744" v="939" actId="700"/>
          <ac:grpSpMkLst>
            <pc:docMk/>
            <pc:sldMk cId="1866218700" sldId="261"/>
            <ac:grpSpMk id="21" creationId="{A137D43F-BAD6-47F1-AA65-AEEA38A2FF30}"/>
          </ac:grpSpMkLst>
        </pc:grpChg>
        <pc:grpChg chg="add del">
          <ac:chgData name="Bonnie Bailey" userId="6d936f5561146c6f" providerId="LiveId" clId="{165BA772-48DB-4826-9F6B-0CCED3161FE6}" dt="2021-09-04T15:45:44.879" v="1996" actId="26606"/>
          <ac:grpSpMkLst>
            <pc:docMk/>
            <pc:sldMk cId="1866218700" sldId="261"/>
            <ac:grpSpMk id="36" creationId="{16DBFAD4-B5FC-442B-A283-381B01B195F7}"/>
          </ac:grpSpMkLst>
        </pc:grpChg>
        <pc:grpChg chg="add">
          <ac:chgData name="Bonnie Bailey" userId="6d936f5561146c6f" providerId="LiveId" clId="{165BA772-48DB-4826-9F6B-0CCED3161FE6}" dt="2021-09-04T15:45:44.879" v="1996" actId="26606"/>
          <ac:grpSpMkLst>
            <pc:docMk/>
            <pc:sldMk cId="1866218700" sldId="261"/>
            <ac:grpSpMk id="47" creationId="{16DBFAD4-B5FC-442B-A283-381B01B195F7}"/>
          </ac:grpSpMkLst>
        </pc:grpChg>
        <pc:picChg chg="add del mod ord modCrop">
          <ac:chgData name="Bonnie Bailey" userId="6d936f5561146c6f" providerId="LiveId" clId="{165BA772-48DB-4826-9F6B-0CCED3161FE6}" dt="2021-09-04T15:44:51.903" v="1986" actId="478"/>
          <ac:picMkLst>
            <pc:docMk/>
            <pc:sldMk cId="1866218700" sldId="261"/>
            <ac:picMk id="18" creationId="{1EDDA9BB-98CB-415D-B90D-1DB5E82C6732}"/>
          </ac:picMkLst>
        </pc:picChg>
        <pc:picChg chg="add del mod">
          <ac:chgData name="Bonnie Bailey" userId="6d936f5561146c6f" providerId="LiveId" clId="{165BA772-48DB-4826-9F6B-0CCED3161FE6}" dt="2021-09-04T15:45:31.485" v="1992" actId="478"/>
          <ac:picMkLst>
            <pc:docMk/>
            <pc:sldMk cId="1866218700" sldId="261"/>
            <ac:picMk id="31" creationId="{E342C97B-1B04-4618-B8B1-77CA2633D676}"/>
          </ac:picMkLst>
        </pc:picChg>
        <pc:picChg chg="add mod">
          <ac:chgData name="Bonnie Bailey" userId="6d936f5561146c6f" providerId="LiveId" clId="{165BA772-48DB-4826-9F6B-0CCED3161FE6}" dt="2021-09-04T17:12:23.775" v="2629" actId="1076"/>
          <ac:picMkLst>
            <pc:docMk/>
            <pc:sldMk cId="1866218700" sldId="261"/>
            <ac:picMk id="35" creationId="{122C5FC8-22BF-42CA-910B-E4B411EA000E}"/>
          </ac:picMkLst>
        </pc:picChg>
      </pc:sldChg>
      <pc:sldChg chg="addSp delSp modSp new mod setBg">
        <pc:chgData name="Bonnie Bailey" userId="6d936f5561146c6f" providerId="LiveId" clId="{165BA772-48DB-4826-9F6B-0CCED3161FE6}" dt="2021-09-06T16:12:48.100" v="6655" actId="20577"/>
        <pc:sldMkLst>
          <pc:docMk/>
          <pc:sldMk cId="4075992" sldId="262"/>
        </pc:sldMkLst>
        <pc:spChg chg="mod">
          <ac:chgData name="Bonnie Bailey" userId="6d936f5561146c6f" providerId="LiveId" clId="{165BA772-48DB-4826-9F6B-0CCED3161FE6}" dt="2021-09-06T03:28:32.273" v="6385" actId="26606"/>
          <ac:spMkLst>
            <pc:docMk/>
            <pc:sldMk cId="4075992" sldId="262"/>
            <ac:spMk id="2" creationId="{75B3843A-DD94-444D-A519-2A37D2B9D811}"/>
          </ac:spMkLst>
        </pc:spChg>
        <pc:spChg chg="mod ord">
          <ac:chgData name="Bonnie Bailey" userId="6d936f5561146c6f" providerId="LiveId" clId="{165BA772-48DB-4826-9F6B-0CCED3161FE6}" dt="2021-09-06T16:12:48.100" v="6655" actId="20577"/>
          <ac:spMkLst>
            <pc:docMk/>
            <pc:sldMk cId="4075992" sldId="262"/>
            <ac:spMk id="3" creationId="{5EAE79B5-F0F0-4B09-8D6F-8B2DF45A5712}"/>
          </ac:spMkLst>
        </pc:spChg>
        <pc:spChg chg="del mod">
          <ac:chgData name="Bonnie Bailey" userId="6d936f5561146c6f" providerId="LiveId" clId="{165BA772-48DB-4826-9F6B-0CCED3161FE6}" dt="2021-09-04T17:01:05.209" v="2474"/>
          <ac:spMkLst>
            <pc:docMk/>
            <pc:sldMk cId="4075992" sldId="262"/>
            <ac:spMk id="4" creationId="{BE5FBBBA-4EBD-4755-A591-99F50A0F1E93}"/>
          </ac:spMkLst>
        </pc:spChg>
        <pc:spChg chg="add">
          <ac:chgData name="Bonnie Bailey" userId="6d936f5561146c6f" providerId="LiveId" clId="{165BA772-48DB-4826-9F6B-0CCED3161FE6}" dt="2021-09-06T03:28:32.273" v="6385" actId="26606"/>
          <ac:spMkLst>
            <pc:docMk/>
            <pc:sldMk cId="4075992" sldId="262"/>
            <ac:spMk id="14" creationId="{E009DD9B-5EE2-4C0D-8B2B-351C8C102205}"/>
          </ac:spMkLst>
        </pc:spChg>
        <pc:spChg chg="add">
          <ac:chgData name="Bonnie Bailey" userId="6d936f5561146c6f" providerId="LiveId" clId="{165BA772-48DB-4826-9F6B-0CCED3161FE6}" dt="2021-09-06T03:28:32.273" v="6385" actId="26606"/>
          <ac:spMkLst>
            <pc:docMk/>
            <pc:sldMk cId="4075992" sldId="262"/>
            <ac:spMk id="16" creationId="{E720DB99-7745-4E75-9D96-AAB6D55C531E}"/>
          </ac:spMkLst>
        </pc:spChg>
        <pc:spChg chg="add">
          <ac:chgData name="Bonnie Bailey" userId="6d936f5561146c6f" providerId="LiveId" clId="{165BA772-48DB-4826-9F6B-0CCED3161FE6}" dt="2021-09-06T03:28:32.273" v="6385" actId="26606"/>
          <ac:spMkLst>
            <pc:docMk/>
            <pc:sldMk cId="4075992" sldId="262"/>
            <ac:spMk id="18" creationId="{D68803C4-E159-4360-B7BB-74205C8F782D}"/>
          </ac:spMkLst>
        </pc:spChg>
        <pc:spChg chg="add">
          <ac:chgData name="Bonnie Bailey" userId="6d936f5561146c6f" providerId="LiveId" clId="{165BA772-48DB-4826-9F6B-0CCED3161FE6}" dt="2021-09-06T03:28:32.273" v="6385" actId="26606"/>
          <ac:spMkLst>
            <pc:docMk/>
            <pc:sldMk cId="4075992" sldId="262"/>
            <ac:spMk id="20" creationId="{504B0465-3B07-49BF-BEA7-D81476246293}"/>
          </ac:spMkLst>
        </pc:spChg>
        <pc:spChg chg="add">
          <ac:chgData name="Bonnie Bailey" userId="6d936f5561146c6f" providerId="LiveId" clId="{165BA772-48DB-4826-9F6B-0CCED3161FE6}" dt="2021-09-06T03:28:32.273" v="6385" actId="26606"/>
          <ac:spMkLst>
            <pc:docMk/>
            <pc:sldMk cId="4075992" sldId="262"/>
            <ac:spMk id="22" creationId="{49B7FFA5-14CB-4A4F-9BCC-CA3AA5D9D276}"/>
          </ac:spMkLst>
        </pc:spChg>
        <pc:spChg chg="add">
          <ac:chgData name="Bonnie Bailey" userId="6d936f5561146c6f" providerId="LiveId" clId="{165BA772-48DB-4826-9F6B-0CCED3161FE6}" dt="2021-09-06T03:28:32.273" v="6385" actId="26606"/>
          <ac:spMkLst>
            <pc:docMk/>
            <pc:sldMk cId="4075992" sldId="262"/>
            <ac:spMk id="24" creationId="{04E48745-7512-4EC2-9E20-9092D12150CA}"/>
          </ac:spMkLst>
        </pc:spChg>
        <pc:grpChg chg="add">
          <ac:chgData name="Bonnie Bailey" userId="6d936f5561146c6f" providerId="LiveId" clId="{165BA772-48DB-4826-9F6B-0CCED3161FE6}" dt="2021-09-06T03:28:32.273" v="6385" actId="26606"/>
          <ac:grpSpMkLst>
            <pc:docMk/>
            <pc:sldMk cId="4075992" sldId="262"/>
            <ac:grpSpMk id="10" creationId="{16DBFAD4-B5FC-442B-A283-381B01B195F7}"/>
          </ac:grpSpMkLst>
        </pc:grpChg>
        <pc:picChg chg="add mod">
          <ac:chgData name="Bonnie Bailey" userId="6d936f5561146c6f" providerId="LiveId" clId="{165BA772-48DB-4826-9F6B-0CCED3161FE6}" dt="2021-09-06T03:28:32.273" v="6385" actId="26606"/>
          <ac:picMkLst>
            <pc:docMk/>
            <pc:sldMk cId="4075992" sldId="262"/>
            <ac:picMk id="5" creationId="{AB9CEE23-EE81-4771-B9C6-D6ACB5ECA16F}"/>
          </ac:picMkLst>
        </pc:picChg>
      </pc:sldChg>
      <pc:sldChg chg="addSp modSp new mod">
        <pc:chgData name="Bonnie Bailey" userId="6d936f5561146c6f" providerId="LiveId" clId="{165BA772-48DB-4826-9F6B-0CCED3161FE6}" dt="2021-09-04T17:09:57.999" v="2608" actId="115"/>
        <pc:sldMkLst>
          <pc:docMk/>
          <pc:sldMk cId="2391574849" sldId="263"/>
        </pc:sldMkLst>
        <pc:spChg chg="add mod">
          <ac:chgData name="Bonnie Bailey" userId="6d936f5561146c6f" providerId="LiveId" clId="{165BA772-48DB-4826-9F6B-0CCED3161FE6}" dt="2021-09-04T17:09:57.999" v="2608" actId="115"/>
          <ac:spMkLst>
            <pc:docMk/>
            <pc:sldMk cId="2391574849" sldId="263"/>
            <ac:spMk id="4" creationId="{2C2B4E66-8026-4D9B-B8D4-44394C36C31E}"/>
          </ac:spMkLst>
        </pc:spChg>
        <pc:picChg chg="add mod">
          <ac:chgData name="Bonnie Bailey" userId="6d936f5561146c6f" providerId="LiveId" clId="{165BA772-48DB-4826-9F6B-0CCED3161FE6}" dt="2021-09-04T15:37:39.955" v="1871" actId="1076"/>
          <ac:picMkLst>
            <pc:docMk/>
            <pc:sldMk cId="2391574849" sldId="263"/>
            <ac:picMk id="3" creationId="{21B326FA-7663-42E7-97B9-8EDC4AF7145D}"/>
          </ac:picMkLst>
        </pc:picChg>
      </pc:sldChg>
      <pc:sldChg chg="addSp delSp modSp new mod setBg">
        <pc:chgData name="Bonnie Bailey" userId="6d936f5561146c6f" providerId="LiveId" clId="{165BA772-48DB-4826-9F6B-0CCED3161FE6}" dt="2021-09-06T03:50:00.978" v="6612" actId="27636"/>
        <pc:sldMkLst>
          <pc:docMk/>
          <pc:sldMk cId="2675099811" sldId="264"/>
        </pc:sldMkLst>
        <pc:spChg chg="mod">
          <ac:chgData name="Bonnie Bailey" userId="6d936f5561146c6f" providerId="LiveId" clId="{165BA772-48DB-4826-9F6B-0CCED3161FE6}" dt="2021-09-06T03:49:08.756" v="6609" actId="26606"/>
          <ac:spMkLst>
            <pc:docMk/>
            <pc:sldMk cId="2675099811" sldId="264"/>
            <ac:spMk id="2" creationId="{6B6FD1A4-E5F3-4CC8-876E-2CE2FC93E660}"/>
          </ac:spMkLst>
        </pc:spChg>
        <pc:spChg chg="add del mod">
          <ac:chgData name="Bonnie Bailey" userId="6d936f5561146c6f" providerId="LiveId" clId="{165BA772-48DB-4826-9F6B-0CCED3161FE6}" dt="2021-09-06T03:49:08.756" v="6609" actId="26606"/>
          <ac:spMkLst>
            <pc:docMk/>
            <pc:sldMk cId="2675099811" sldId="264"/>
            <ac:spMk id="3" creationId="{14ABC6A3-2E0A-49F1-AB7F-66B2DDD1959C}"/>
          </ac:spMkLst>
        </pc:spChg>
        <pc:spChg chg="add del">
          <ac:chgData name="Bonnie Bailey" userId="6d936f5561146c6f" providerId="LiveId" clId="{165BA772-48DB-4826-9F6B-0CCED3161FE6}" dt="2021-09-06T03:49:08.702" v="6608" actId="26606"/>
          <ac:spMkLst>
            <pc:docMk/>
            <pc:sldMk cId="2675099811" sldId="264"/>
            <ac:spMk id="12" creationId="{BCFFB95F-D901-4937-8084-8A7BAA84FAFB}"/>
          </ac:spMkLst>
        </pc:spChg>
        <pc:spChg chg="add del">
          <ac:chgData name="Bonnie Bailey" userId="6d936f5561146c6f" providerId="LiveId" clId="{165BA772-48DB-4826-9F6B-0CCED3161FE6}" dt="2021-09-06T03:33:51.560" v="6434" actId="26606"/>
          <ac:spMkLst>
            <pc:docMk/>
            <pc:sldMk cId="2675099811" sldId="264"/>
            <ac:spMk id="13" creationId="{3FD711E9-7F79-40A9-8D9E-4AE293C154A5}"/>
          </ac:spMkLst>
        </pc:spChg>
        <pc:spChg chg="add">
          <ac:chgData name="Bonnie Bailey" userId="6d936f5561146c6f" providerId="LiveId" clId="{165BA772-48DB-4826-9F6B-0CCED3161FE6}" dt="2021-09-06T03:49:08.756" v="6609" actId="26606"/>
          <ac:spMkLst>
            <pc:docMk/>
            <pc:sldMk cId="2675099811" sldId="264"/>
            <ac:spMk id="18" creationId="{E55C1C3E-5158-47F3-8FD9-14B22C3E6EAD}"/>
          </ac:spMkLst>
        </pc:spChg>
        <pc:spChg chg="add">
          <ac:chgData name="Bonnie Bailey" userId="6d936f5561146c6f" providerId="LiveId" clId="{165BA772-48DB-4826-9F6B-0CCED3161FE6}" dt="2021-09-06T03:49:08.756" v="6609" actId="26606"/>
          <ac:spMkLst>
            <pc:docMk/>
            <pc:sldMk cId="2675099811" sldId="264"/>
            <ac:spMk id="21" creationId="{4FCA88C2-C73C-4062-A097-8FBCE3090BEA}"/>
          </ac:spMkLst>
        </pc:spChg>
        <pc:spChg chg="add">
          <ac:chgData name="Bonnie Bailey" userId="6d936f5561146c6f" providerId="LiveId" clId="{165BA772-48DB-4826-9F6B-0CCED3161FE6}" dt="2021-09-06T03:49:08.756" v="6609" actId="26606"/>
          <ac:spMkLst>
            <pc:docMk/>
            <pc:sldMk cId="2675099811" sldId="264"/>
            <ac:spMk id="22" creationId="{83981C21-E132-4402-B31B-D725C1CE77D2}"/>
          </ac:spMkLst>
        </pc:spChg>
        <pc:spChg chg="add">
          <ac:chgData name="Bonnie Bailey" userId="6d936f5561146c6f" providerId="LiveId" clId="{165BA772-48DB-4826-9F6B-0CCED3161FE6}" dt="2021-09-06T03:49:08.756" v="6609" actId="26606"/>
          <ac:spMkLst>
            <pc:docMk/>
            <pc:sldMk cId="2675099811" sldId="264"/>
            <ac:spMk id="23" creationId="{6A685C77-4E84-486A-9AE5-F3635BE98EFB}"/>
          </ac:spMkLst>
        </pc:spChg>
        <pc:spChg chg="add mod">
          <ac:chgData name="Bonnie Bailey" userId="6d936f5561146c6f" providerId="LiveId" clId="{165BA772-48DB-4826-9F6B-0CCED3161FE6}" dt="2021-09-06T03:50:00.978" v="6612" actId="27636"/>
          <ac:spMkLst>
            <pc:docMk/>
            <pc:sldMk cId="2675099811" sldId="264"/>
            <ac:spMk id="24" creationId="{14ABC6A3-2E0A-49F1-AB7F-66B2DDD1959C}"/>
          </ac:spMkLst>
        </pc:spChg>
        <pc:grpChg chg="add del">
          <ac:chgData name="Bonnie Bailey" userId="6d936f5561146c6f" providerId="LiveId" clId="{165BA772-48DB-4826-9F6B-0CCED3161FE6}" dt="2021-09-06T03:49:08.702" v="6608" actId="26606"/>
          <ac:grpSpMkLst>
            <pc:docMk/>
            <pc:sldMk cId="2675099811" sldId="264"/>
            <ac:grpSpMk id="8" creationId="{F85E0883-9001-4D4E-9C91-E8D165DAF9C1}"/>
          </ac:grpSpMkLst>
        </pc:grpChg>
        <pc:grpChg chg="add del">
          <ac:chgData name="Bonnie Bailey" userId="6d936f5561146c6f" providerId="LiveId" clId="{165BA772-48DB-4826-9F6B-0CCED3161FE6}" dt="2021-09-06T03:33:51.560" v="6434" actId="26606"/>
          <ac:grpSpMkLst>
            <pc:docMk/>
            <pc:sldMk cId="2675099811" sldId="264"/>
            <ac:grpSpMk id="9" creationId="{F85E0883-9001-4D4E-9C91-E8D165DAF9C1}"/>
          </ac:grpSpMkLst>
        </pc:grpChg>
        <pc:grpChg chg="add del">
          <ac:chgData name="Bonnie Bailey" userId="6d936f5561146c6f" providerId="LiveId" clId="{165BA772-48DB-4826-9F6B-0CCED3161FE6}" dt="2021-09-06T03:49:08.702" v="6608" actId="26606"/>
          <ac:grpSpMkLst>
            <pc:docMk/>
            <pc:sldMk cId="2675099811" sldId="264"/>
            <ac:grpSpMk id="15" creationId="{60F473BD-3FD3-4548-A8F5-11D3C9CB88BC}"/>
          </ac:grpSpMkLst>
        </pc:grpChg>
        <pc:grpChg chg="add">
          <ac:chgData name="Bonnie Bailey" userId="6d936f5561146c6f" providerId="LiveId" clId="{165BA772-48DB-4826-9F6B-0CCED3161FE6}" dt="2021-09-06T03:49:08.756" v="6609" actId="26606"/>
          <ac:grpSpMkLst>
            <pc:docMk/>
            <pc:sldMk cId="2675099811" sldId="264"/>
            <ac:grpSpMk id="19" creationId="{132FD491-28F3-42E7-AEBF-A9E3C462C92A}"/>
          </ac:grpSpMkLst>
        </pc:grpChg>
        <pc:graphicFrameChg chg="add del mod">
          <ac:chgData name="Bonnie Bailey" userId="6d936f5561146c6f" providerId="LiveId" clId="{165BA772-48DB-4826-9F6B-0CCED3161FE6}" dt="2021-09-06T03:33:51.560" v="6434" actId="26606"/>
          <ac:graphicFrameMkLst>
            <pc:docMk/>
            <pc:sldMk cId="2675099811" sldId="264"/>
            <ac:graphicFrameMk id="5" creationId="{8817AF37-8986-493F-B35B-241166B2C210}"/>
          </ac:graphicFrameMkLst>
        </pc:graphicFrameChg>
        <pc:graphicFrameChg chg="add del">
          <ac:chgData name="Bonnie Bailey" userId="6d936f5561146c6f" providerId="LiveId" clId="{165BA772-48DB-4826-9F6B-0CCED3161FE6}" dt="2021-09-06T03:49:06.070" v="6606" actId="26606"/>
          <ac:graphicFrameMkLst>
            <pc:docMk/>
            <pc:sldMk cId="2675099811" sldId="264"/>
            <ac:graphicFrameMk id="6" creationId="{90D594AC-4A80-4194-B01B-8A1DAB6EF2D9}"/>
          </ac:graphicFrameMkLst>
        </pc:graphicFrameChg>
        <pc:graphicFrameChg chg="add del">
          <ac:chgData name="Bonnie Bailey" userId="6d936f5561146c6f" providerId="LiveId" clId="{165BA772-48DB-4826-9F6B-0CCED3161FE6}" dt="2021-09-06T03:49:08.702" v="6608" actId="26606"/>
          <ac:graphicFrameMkLst>
            <pc:docMk/>
            <pc:sldMk cId="2675099811" sldId="264"/>
            <ac:graphicFrameMk id="14" creationId="{6FDDCB9F-9DCF-4661-AC56-FDBB75641E89}"/>
          </ac:graphicFrameMkLst>
        </pc:graphicFrameChg>
      </pc:sldChg>
      <pc:sldChg chg="addSp modSp new mod setBg">
        <pc:chgData name="Bonnie Bailey" userId="6d936f5561146c6f" providerId="LiveId" clId="{165BA772-48DB-4826-9F6B-0CCED3161FE6}" dt="2021-09-06T16:14:32.891" v="6748" actId="20577"/>
        <pc:sldMkLst>
          <pc:docMk/>
          <pc:sldMk cId="3853084599" sldId="265"/>
        </pc:sldMkLst>
        <pc:spChg chg="mod ord">
          <ac:chgData name="Bonnie Bailey" userId="6d936f5561146c6f" providerId="LiveId" clId="{165BA772-48DB-4826-9F6B-0CCED3161FE6}" dt="2021-09-06T03:34:15.319" v="6435" actId="26606"/>
          <ac:spMkLst>
            <pc:docMk/>
            <pc:sldMk cId="3853084599" sldId="265"/>
            <ac:spMk id="2" creationId="{1D8A2374-2E09-4765-B240-D58E04D1AA31}"/>
          </ac:spMkLst>
        </pc:spChg>
        <pc:spChg chg="mod">
          <ac:chgData name="Bonnie Bailey" userId="6d936f5561146c6f" providerId="LiveId" clId="{165BA772-48DB-4826-9F6B-0CCED3161FE6}" dt="2021-09-06T16:14:32.891" v="6748" actId="20577"/>
          <ac:spMkLst>
            <pc:docMk/>
            <pc:sldMk cId="3853084599" sldId="265"/>
            <ac:spMk id="3" creationId="{E7F1BEE5-111F-4914-A276-D5AA59AA1756}"/>
          </ac:spMkLst>
        </pc:spChg>
        <pc:spChg chg="add">
          <ac:chgData name="Bonnie Bailey" userId="6d936f5561146c6f" providerId="LiveId" clId="{165BA772-48DB-4826-9F6B-0CCED3161FE6}" dt="2021-09-06T03:34:15.319" v="6435" actId="26606"/>
          <ac:spMkLst>
            <pc:docMk/>
            <pc:sldMk cId="3853084599" sldId="265"/>
            <ac:spMk id="8" creationId="{5118BA95-03E7-41B7-B442-0AF8C0A7FF68}"/>
          </ac:spMkLst>
        </pc:spChg>
        <pc:spChg chg="add">
          <ac:chgData name="Bonnie Bailey" userId="6d936f5561146c6f" providerId="LiveId" clId="{165BA772-48DB-4826-9F6B-0CCED3161FE6}" dt="2021-09-06T03:34:15.319" v="6435" actId="26606"/>
          <ac:spMkLst>
            <pc:docMk/>
            <pc:sldMk cId="3853084599" sldId="265"/>
            <ac:spMk id="10" creationId="{AD9B3EAD-A2B3-42C4-927C-3455E3E69EE6}"/>
          </ac:spMkLst>
        </pc:spChg>
        <pc:grpChg chg="add">
          <ac:chgData name="Bonnie Bailey" userId="6d936f5561146c6f" providerId="LiveId" clId="{165BA772-48DB-4826-9F6B-0CCED3161FE6}" dt="2021-09-06T03:34:15.319" v="6435" actId="26606"/>
          <ac:grpSpMkLst>
            <pc:docMk/>
            <pc:sldMk cId="3853084599" sldId="265"/>
            <ac:grpSpMk id="12" creationId="{4BF9B298-BC35-4C0F-8301-5D63A1E6D281}"/>
          </ac:grpSpMkLst>
        </pc:grpChg>
      </pc:sldChg>
      <pc:sldChg chg="addSp delSp modSp new mod setBg modClrScheme chgLayout">
        <pc:chgData name="Bonnie Bailey" userId="6d936f5561146c6f" providerId="LiveId" clId="{165BA772-48DB-4826-9F6B-0CCED3161FE6}" dt="2021-09-06T19:26:11.075" v="6775" actId="20577"/>
        <pc:sldMkLst>
          <pc:docMk/>
          <pc:sldMk cId="2976738235" sldId="266"/>
        </pc:sldMkLst>
        <pc:spChg chg="del">
          <ac:chgData name="Bonnie Bailey" userId="6d936f5561146c6f" providerId="LiveId" clId="{165BA772-48DB-4826-9F6B-0CCED3161FE6}" dt="2021-09-04T16:21:22.968" v="2352" actId="700"/>
          <ac:spMkLst>
            <pc:docMk/>
            <pc:sldMk cId="2976738235" sldId="266"/>
            <ac:spMk id="2" creationId="{7FB91B84-19A3-4BCB-AA42-A5B69B7F8112}"/>
          </ac:spMkLst>
        </pc:spChg>
        <pc:spChg chg="del">
          <ac:chgData name="Bonnie Bailey" userId="6d936f5561146c6f" providerId="LiveId" clId="{165BA772-48DB-4826-9F6B-0CCED3161FE6}" dt="2021-09-04T16:21:22.968" v="2352" actId="700"/>
          <ac:spMkLst>
            <pc:docMk/>
            <pc:sldMk cId="2976738235" sldId="266"/>
            <ac:spMk id="3" creationId="{5133D610-8C84-4595-8EDE-731C2034F8C9}"/>
          </ac:spMkLst>
        </pc:spChg>
        <pc:spChg chg="del">
          <ac:chgData name="Bonnie Bailey" userId="6d936f5561146c6f" providerId="LiveId" clId="{165BA772-48DB-4826-9F6B-0CCED3161FE6}" dt="2021-09-04T16:21:22.968" v="2352" actId="700"/>
          <ac:spMkLst>
            <pc:docMk/>
            <pc:sldMk cId="2976738235" sldId="266"/>
            <ac:spMk id="4" creationId="{DC3515DA-EB7A-45B1-954C-AAC78330129F}"/>
          </ac:spMkLst>
        </pc:spChg>
        <pc:spChg chg="add mod">
          <ac:chgData name="Bonnie Bailey" userId="6d936f5561146c6f" providerId="LiveId" clId="{165BA772-48DB-4826-9F6B-0CCED3161FE6}" dt="2021-09-06T03:28:27.313" v="6384" actId="26606"/>
          <ac:spMkLst>
            <pc:docMk/>
            <pc:sldMk cId="2976738235" sldId="266"/>
            <ac:spMk id="5" creationId="{F75A916E-F32E-4D9E-9DED-9F11B9C90CFE}"/>
          </ac:spMkLst>
        </pc:spChg>
        <pc:spChg chg="add mod">
          <ac:chgData name="Bonnie Bailey" userId="6d936f5561146c6f" providerId="LiveId" clId="{165BA772-48DB-4826-9F6B-0CCED3161FE6}" dt="2021-09-06T19:26:11.075" v="6775" actId="20577"/>
          <ac:spMkLst>
            <pc:docMk/>
            <pc:sldMk cId="2976738235" sldId="266"/>
            <ac:spMk id="7" creationId="{4D920FBE-B464-4758-AC2F-4B1A7A6FE650}"/>
          </ac:spMkLst>
        </pc:spChg>
        <pc:spChg chg="add">
          <ac:chgData name="Bonnie Bailey" userId="6d936f5561146c6f" providerId="LiveId" clId="{165BA772-48DB-4826-9F6B-0CCED3161FE6}" dt="2021-09-06T03:28:27.313" v="6384" actId="26606"/>
          <ac:spMkLst>
            <pc:docMk/>
            <pc:sldMk cId="2976738235" sldId="266"/>
            <ac:spMk id="16" creationId="{5118BA95-03E7-41B7-B442-0AF8C0A7FF68}"/>
          </ac:spMkLst>
        </pc:spChg>
        <pc:spChg chg="add">
          <ac:chgData name="Bonnie Bailey" userId="6d936f5561146c6f" providerId="LiveId" clId="{165BA772-48DB-4826-9F6B-0CCED3161FE6}" dt="2021-09-06T03:28:27.313" v="6384" actId="26606"/>
          <ac:spMkLst>
            <pc:docMk/>
            <pc:sldMk cId="2976738235" sldId="266"/>
            <ac:spMk id="22" creationId="{AD9B3EAD-A2B3-42C4-927C-3455E3E69EE6}"/>
          </ac:spMkLst>
        </pc:spChg>
        <pc:grpChg chg="add">
          <ac:chgData name="Bonnie Bailey" userId="6d936f5561146c6f" providerId="LiveId" clId="{165BA772-48DB-4826-9F6B-0CCED3161FE6}" dt="2021-09-06T03:28:27.313" v="6384" actId="26606"/>
          <ac:grpSpMkLst>
            <pc:docMk/>
            <pc:sldMk cId="2976738235" sldId="266"/>
            <ac:grpSpMk id="12" creationId="{132FD491-28F3-42E7-AEBF-A9E3C462C92A}"/>
          </ac:grpSpMkLst>
        </pc:grpChg>
        <pc:grpChg chg="add">
          <ac:chgData name="Bonnie Bailey" userId="6d936f5561146c6f" providerId="LiveId" clId="{165BA772-48DB-4826-9F6B-0CCED3161FE6}" dt="2021-09-06T03:28:27.313" v="6384" actId="26606"/>
          <ac:grpSpMkLst>
            <pc:docMk/>
            <pc:sldMk cId="2976738235" sldId="266"/>
            <ac:grpSpMk id="18" creationId="{E799C3D5-7D55-4046-808C-F290F456D6EF}"/>
          </ac:grpSpMkLst>
        </pc:grpChg>
      </pc:sldChg>
      <pc:sldChg chg="addSp delSp modSp new mod setBg modClrScheme setClrOvrMap chgLayout">
        <pc:chgData name="Bonnie Bailey" userId="6d936f5561146c6f" providerId="LiveId" clId="{165BA772-48DB-4826-9F6B-0CCED3161FE6}" dt="2021-09-06T15:44:26.806" v="6637" actId="27636"/>
        <pc:sldMkLst>
          <pc:docMk/>
          <pc:sldMk cId="711983313" sldId="267"/>
        </pc:sldMkLst>
        <pc:spChg chg="del mod ord">
          <ac:chgData name="Bonnie Bailey" userId="6d936f5561146c6f" providerId="LiveId" clId="{165BA772-48DB-4826-9F6B-0CCED3161FE6}" dt="2021-09-04T16:56:09.854" v="2405" actId="700"/>
          <ac:spMkLst>
            <pc:docMk/>
            <pc:sldMk cId="711983313" sldId="267"/>
            <ac:spMk id="2" creationId="{DD2B86DD-F3BD-42B5-B68F-60A40C9F19CB}"/>
          </ac:spMkLst>
        </pc:spChg>
        <pc:spChg chg="del mod ord">
          <ac:chgData name="Bonnie Bailey" userId="6d936f5561146c6f" providerId="LiveId" clId="{165BA772-48DB-4826-9F6B-0CCED3161FE6}" dt="2021-09-04T16:56:09.854" v="2405" actId="700"/>
          <ac:spMkLst>
            <pc:docMk/>
            <pc:sldMk cId="711983313" sldId="267"/>
            <ac:spMk id="3" creationId="{62AE68C9-C4A1-4969-BAF3-9B261F58644A}"/>
          </ac:spMkLst>
        </pc:spChg>
        <pc:spChg chg="del">
          <ac:chgData name="Bonnie Bailey" userId="6d936f5561146c6f" providerId="LiveId" clId="{165BA772-48DB-4826-9F6B-0CCED3161FE6}" dt="2021-09-04T16:56:09.854" v="2405" actId="700"/>
          <ac:spMkLst>
            <pc:docMk/>
            <pc:sldMk cId="711983313" sldId="267"/>
            <ac:spMk id="4" creationId="{5E6D8490-A273-4E64-B95D-BCADADC3E24C}"/>
          </ac:spMkLst>
        </pc:spChg>
        <pc:spChg chg="add mod ord">
          <ac:chgData name="Bonnie Bailey" userId="6d936f5561146c6f" providerId="LiveId" clId="{165BA772-48DB-4826-9F6B-0CCED3161FE6}" dt="2021-09-06T15:44:23.404" v="6635" actId="14100"/>
          <ac:spMkLst>
            <pc:docMk/>
            <pc:sldMk cId="711983313" sldId="267"/>
            <ac:spMk id="5" creationId="{45477C4C-8D24-4C92-8709-DAF268819D94}"/>
          </ac:spMkLst>
        </pc:spChg>
        <pc:spChg chg="add del mod ord">
          <ac:chgData name="Bonnie Bailey" userId="6d936f5561146c6f" providerId="LiveId" clId="{165BA772-48DB-4826-9F6B-0CCED3161FE6}" dt="2021-09-04T16:57:25.622" v="2421" actId="931"/>
          <ac:spMkLst>
            <pc:docMk/>
            <pc:sldMk cId="711983313" sldId="267"/>
            <ac:spMk id="6" creationId="{BB2910F5-A6F7-4CD0-AA56-47923F6C3BED}"/>
          </ac:spMkLst>
        </pc:spChg>
        <pc:spChg chg="add del mod">
          <ac:chgData name="Bonnie Bailey" userId="6d936f5561146c6f" providerId="LiveId" clId="{165BA772-48DB-4826-9F6B-0CCED3161FE6}" dt="2021-09-06T03:31:12.546" v="6411" actId="26606"/>
          <ac:spMkLst>
            <pc:docMk/>
            <pc:sldMk cId="711983313" sldId="267"/>
            <ac:spMk id="10" creationId="{D027D23C-48E1-4A40-8F25-7CFA4F91AAD2}"/>
          </ac:spMkLst>
        </pc:spChg>
        <pc:spChg chg="add del">
          <ac:chgData name="Bonnie Bailey" userId="6d936f5561146c6f" providerId="LiveId" clId="{165BA772-48DB-4826-9F6B-0CCED3161FE6}" dt="2021-09-06T03:31:12.539" v="6410" actId="26606"/>
          <ac:spMkLst>
            <pc:docMk/>
            <pc:sldMk cId="711983313" sldId="267"/>
            <ac:spMk id="15" creationId="{A486648D-901F-431C-8FFE-6455ADDACFB4}"/>
          </ac:spMkLst>
        </pc:spChg>
        <pc:spChg chg="add del">
          <ac:chgData name="Bonnie Bailey" userId="6d936f5561146c6f" providerId="LiveId" clId="{165BA772-48DB-4826-9F6B-0CCED3161FE6}" dt="2021-09-06T03:31:06.828" v="6408" actId="26606"/>
          <ac:spMkLst>
            <pc:docMk/>
            <pc:sldMk cId="711983313" sldId="267"/>
            <ac:spMk id="16" creationId="{3FD711E9-7F79-40A9-8D9E-4AE293C154A5}"/>
          </ac:spMkLst>
        </pc:spChg>
        <pc:spChg chg="add del">
          <ac:chgData name="Bonnie Bailey" userId="6d936f5561146c6f" providerId="LiveId" clId="{165BA772-48DB-4826-9F6B-0CCED3161FE6}" dt="2021-09-06T03:31:12.539" v="6410" actId="26606"/>
          <ac:spMkLst>
            <pc:docMk/>
            <pc:sldMk cId="711983313" sldId="267"/>
            <ac:spMk id="17" creationId="{328E7ECE-D1D9-4A45-83E3-B3AAC21AF50D}"/>
          </ac:spMkLst>
        </pc:spChg>
        <pc:spChg chg="add del">
          <ac:chgData name="Bonnie Bailey" userId="6d936f5561146c6f" providerId="LiveId" clId="{165BA772-48DB-4826-9F6B-0CCED3161FE6}" dt="2021-09-06T03:31:12.539" v="6410" actId="26606"/>
          <ac:spMkLst>
            <pc:docMk/>
            <pc:sldMk cId="711983313" sldId="267"/>
            <ac:spMk id="18" creationId="{D027D23C-48E1-4A40-8F25-7CFA4F91AAD2}"/>
          </ac:spMkLst>
        </pc:spChg>
        <pc:spChg chg="add del">
          <ac:chgData name="Bonnie Bailey" userId="6d936f5561146c6f" providerId="LiveId" clId="{165BA772-48DB-4826-9F6B-0CCED3161FE6}" dt="2021-09-06T03:31:12.539" v="6410" actId="26606"/>
          <ac:spMkLst>
            <pc:docMk/>
            <pc:sldMk cId="711983313" sldId="267"/>
            <ac:spMk id="19" creationId="{F2299C5D-8E7A-4F30-B5A0-E61C1AF51DD8}"/>
          </ac:spMkLst>
        </pc:spChg>
        <pc:spChg chg="add">
          <ac:chgData name="Bonnie Bailey" userId="6d936f5561146c6f" providerId="LiveId" clId="{165BA772-48DB-4826-9F6B-0CCED3161FE6}" dt="2021-09-06T03:31:12.546" v="6411" actId="26606"/>
          <ac:spMkLst>
            <pc:docMk/>
            <pc:sldMk cId="711983313" sldId="267"/>
            <ac:spMk id="21" creationId="{B79D943B-BFCD-4168-988A-16654BEA7901}"/>
          </ac:spMkLst>
        </pc:spChg>
        <pc:spChg chg="add mod">
          <ac:chgData name="Bonnie Bailey" userId="6d936f5561146c6f" providerId="LiveId" clId="{165BA772-48DB-4826-9F6B-0CCED3161FE6}" dt="2021-09-06T15:44:26.806" v="6637" actId="27636"/>
          <ac:spMkLst>
            <pc:docMk/>
            <pc:sldMk cId="711983313" sldId="267"/>
            <ac:spMk id="22" creationId="{D027D23C-48E1-4A40-8F25-7CFA4F91AAD2}"/>
          </ac:spMkLst>
        </pc:spChg>
        <pc:graphicFrameChg chg="add del">
          <ac:chgData name="Bonnie Bailey" userId="6d936f5561146c6f" providerId="LiveId" clId="{165BA772-48DB-4826-9F6B-0CCED3161FE6}" dt="2021-09-06T03:31:06.828" v="6408" actId="26606"/>
          <ac:graphicFrameMkLst>
            <pc:docMk/>
            <pc:sldMk cId="711983313" sldId="267"/>
            <ac:graphicFrameMk id="12" creationId="{FF51916A-92D1-4F12-B10A-06DF7A9399E5}"/>
          </ac:graphicFrameMkLst>
        </pc:graphicFrameChg>
        <pc:picChg chg="add del mod">
          <ac:chgData name="Bonnie Bailey" userId="6d936f5561146c6f" providerId="LiveId" clId="{165BA772-48DB-4826-9F6B-0CCED3161FE6}" dt="2021-09-04T17:00:47.024" v="2472" actId="21"/>
          <ac:picMkLst>
            <pc:docMk/>
            <pc:sldMk cId="711983313" sldId="267"/>
            <ac:picMk id="8" creationId="{24317CB0-A82F-4F48-A133-841CB043330C}"/>
          </ac:picMkLst>
        </pc:picChg>
      </pc:sldChg>
      <pc:sldChg chg="modSp mod">
        <pc:chgData name="Bonnie Bailey" userId="6d936f5561146c6f" providerId="LiveId" clId="{165BA772-48DB-4826-9F6B-0CCED3161FE6}" dt="2021-09-06T03:15:45.294" v="5671" actId="20577"/>
        <pc:sldMkLst>
          <pc:docMk/>
          <pc:sldMk cId="0" sldId="268"/>
        </pc:sldMkLst>
        <pc:spChg chg="mod">
          <ac:chgData name="Bonnie Bailey" userId="6d936f5561146c6f" providerId="LiveId" clId="{165BA772-48DB-4826-9F6B-0CCED3161FE6}" dt="2021-09-06T03:15:45.294" v="5671" actId="20577"/>
          <ac:spMkLst>
            <pc:docMk/>
            <pc:sldMk cId="0" sldId="268"/>
            <ac:spMk id="7" creationId="{4C84B67C-A6AE-4ECB-8375-5B1B920E6DFB}"/>
          </ac:spMkLst>
        </pc:spChg>
        <pc:picChg chg="mod">
          <ac:chgData name="Bonnie Bailey" userId="6d936f5561146c6f" providerId="LiveId" clId="{165BA772-48DB-4826-9F6B-0CCED3161FE6}" dt="2021-09-06T03:15:36.994" v="5667" actId="1076"/>
          <ac:picMkLst>
            <pc:docMk/>
            <pc:sldMk cId="0" sldId="268"/>
            <ac:picMk id="121" creationId="{00000000-0000-0000-0000-000000000000}"/>
          </ac:picMkLst>
        </pc:picChg>
        <pc:picChg chg="mod">
          <ac:chgData name="Bonnie Bailey" userId="6d936f5561146c6f" providerId="LiveId" clId="{165BA772-48DB-4826-9F6B-0CCED3161FE6}" dt="2021-09-06T03:15:23.634" v="5666" actId="1076"/>
          <ac:picMkLst>
            <pc:docMk/>
            <pc:sldMk cId="0" sldId="268"/>
            <ac:picMk id="122" creationId="{00000000-0000-0000-0000-000000000000}"/>
          </ac:picMkLst>
        </pc:picChg>
        <pc:picChg chg="mod">
          <ac:chgData name="Bonnie Bailey" userId="6d936f5561146c6f" providerId="LiveId" clId="{165BA772-48DB-4826-9F6B-0CCED3161FE6}" dt="2021-09-06T03:15:16.387" v="5665" actId="1076"/>
          <ac:picMkLst>
            <pc:docMk/>
            <pc:sldMk cId="0" sldId="268"/>
            <ac:picMk id="124" creationId="{00000000-0000-0000-0000-000000000000}"/>
          </ac:picMkLst>
        </pc:picChg>
      </pc:sldChg>
      <pc:sldChg chg="modSp new del mod">
        <pc:chgData name="Bonnie Bailey" userId="6d936f5561146c6f" providerId="LiveId" clId="{165BA772-48DB-4826-9F6B-0CCED3161FE6}" dt="2021-09-06T02:56:49.773" v="5119" actId="2696"/>
        <pc:sldMkLst>
          <pc:docMk/>
          <pc:sldMk cId="2076193236" sldId="268"/>
        </pc:sldMkLst>
        <pc:spChg chg="mod">
          <ac:chgData name="Bonnie Bailey" userId="6d936f5561146c6f" providerId="LiveId" clId="{165BA772-48DB-4826-9F6B-0CCED3161FE6}" dt="2021-09-04T17:10:39.988" v="2625" actId="14100"/>
          <ac:spMkLst>
            <pc:docMk/>
            <pc:sldMk cId="2076193236" sldId="268"/>
            <ac:spMk id="2" creationId="{8A89D4F5-998B-4ACE-9864-826C0E128779}"/>
          </ac:spMkLst>
        </pc:spChg>
        <pc:spChg chg="mod">
          <ac:chgData name="Bonnie Bailey" userId="6d936f5561146c6f" providerId="LiveId" clId="{165BA772-48DB-4826-9F6B-0CCED3161FE6}" dt="2021-09-04T17:10:46.209" v="2627" actId="5793"/>
          <ac:spMkLst>
            <pc:docMk/>
            <pc:sldMk cId="2076193236" sldId="268"/>
            <ac:spMk id="3" creationId="{FA42237E-9F9C-4D03-BA8F-D9E522D9757C}"/>
          </ac:spMkLst>
        </pc:spChg>
        <pc:spChg chg="mod">
          <ac:chgData name="Bonnie Bailey" userId="6d936f5561146c6f" providerId="LiveId" clId="{165BA772-48DB-4826-9F6B-0CCED3161FE6}" dt="2021-09-04T17:10:43.704" v="2626" actId="14100"/>
          <ac:spMkLst>
            <pc:docMk/>
            <pc:sldMk cId="2076193236" sldId="268"/>
            <ac:spMk id="4" creationId="{B86D0D4E-54FA-4F88-9039-1BCF9C3694F3}"/>
          </ac:spMkLst>
        </pc:spChg>
      </pc:sldChg>
      <pc:sldChg chg="addSp modSp mod setBg">
        <pc:chgData name="Bonnie Bailey" userId="6d936f5561146c6f" providerId="LiveId" clId="{165BA772-48DB-4826-9F6B-0CCED3161FE6}" dt="2021-09-06T03:45:45.856" v="6469" actId="255"/>
        <pc:sldMkLst>
          <pc:docMk/>
          <pc:sldMk cId="0" sldId="269"/>
        </pc:sldMkLst>
        <pc:spChg chg="add">
          <ac:chgData name="Bonnie Bailey" userId="6d936f5561146c6f" providerId="LiveId" clId="{165BA772-48DB-4826-9F6B-0CCED3161FE6}" dt="2021-09-06T03:45:27.480" v="6461" actId="26606"/>
          <ac:spMkLst>
            <pc:docMk/>
            <pc:sldMk cId="0" sldId="269"/>
            <ac:spMk id="71" creationId="{7049A7D3-684C-4C59-A4B6-7B308A6AD34D}"/>
          </ac:spMkLst>
        </pc:spChg>
        <pc:spChg chg="add">
          <ac:chgData name="Bonnie Bailey" userId="6d936f5561146c6f" providerId="LiveId" clId="{165BA772-48DB-4826-9F6B-0CCED3161FE6}" dt="2021-09-06T03:45:27.480" v="6461" actId="26606"/>
          <ac:spMkLst>
            <pc:docMk/>
            <pc:sldMk cId="0" sldId="269"/>
            <ac:spMk id="73" creationId="{D7B1087B-C592-40E7-B532-60B453A2FE6A}"/>
          </ac:spMkLst>
        </pc:spChg>
        <pc:spChg chg="add">
          <ac:chgData name="Bonnie Bailey" userId="6d936f5561146c6f" providerId="LiveId" clId="{165BA772-48DB-4826-9F6B-0CCED3161FE6}" dt="2021-09-06T03:45:27.480" v="6461" actId="26606"/>
          <ac:spMkLst>
            <pc:docMk/>
            <pc:sldMk cId="0" sldId="269"/>
            <ac:spMk id="75" creationId="{14AE7447-E8F8-4A0F-9E3D-94842BFF886E}"/>
          </ac:spMkLst>
        </pc:spChg>
        <pc:spChg chg="add">
          <ac:chgData name="Bonnie Bailey" userId="6d936f5561146c6f" providerId="LiveId" clId="{165BA772-48DB-4826-9F6B-0CCED3161FE6}" dt="2021-09-06T03:45:27.480" v="6461" actId="26606"/>
          <ac:spMkLst>
            <pc:docMk/>
            <pc:sldMk cId="0" sldId="269"/>
            <ac:spMk id="81" creationId="{0680B5D0-24EC-465A-A0E6-C4DF951E0043}"/>
          </ac:spMkLst>
        </pc:spChg>
        <pc:spChg chg="add">
          <ac:chgData name="Bonnie Bailey" userId="6d936f5561146c6f" providerId="LiveId" clId="{165BA772-48DB-4826-9F6B-0CCED3161FE6}" dt="2021-09-06T03:45:27.480" v="6461" actId="26606"/>
          <ac:spMkLst>
            <pc:docMk/>
            <pc:sldMk cId="0" sldId="269"/>
            <ac:spMk id="83" creationId="{30BF1B50-A83E-4ED6-A2AA-C943C1F89F85}"/>
          </ac:spMkLst>
        </pc:spChg>
        <pc:spChg chg="add">
          <ac:chgData name="Bonnie Bailey" userId="6d936f5561146c6f" providerId="LiveId" clId="{165BA772-48DB-4826-9F6B-0CCED3161FE6}" dt="2021-09-06T03:45:27.480" v="6461" actId="26606"/>
          <ac:spMkLst>
            <pc:docMk/>
            <pc:sldMk cId="0" sldId="269"/>
            <ac:spMk id="85" creationId="{1F31E8B2-210B-4B90-83BB-3B180732EF38}"/>
          </ac:spMkLst>
        </pc:spChg>
        <pc:spChg chg="add">
          <ac:chgData name="Bonnie Bailey" userId="6d936f5561146c6f" providerId="LiveId" clId="{165BA772-48DB-4826-9F6B-0CCED3161FE6}" dt="2021-09-06T03:45:27.480" v="6461" actId="26606"/>
          <ac:spMkLst>
            <pc:docMk/>
            <pc:sldMk cId="0" sldId="269"/>
            <ac:spMk id="87" creationId="{6B387409-2B98-40F8-A65F-EF7CF989512F}"/>
          </ac:spMkLst>
        </pc:spChg>
        <pc:spChg chg="mod">
          <ac:chgData name="Bonnie Bailey" userId="6d936f5561146c6f" providerId="LiveId" clId="{165BA772-48DB-4826-9F6B-0CCED3161FE6}" dt="2021-09-06T03:45:45.856" v="6469" actId="255"/>
          <ac:spMkLst>
            <pc:docMk/>
            <pc:sldMk cId="0" sldId="269"/>
            <ac:spMk id="130" creationId="{00000000-0000-0000-0000-000000000000}"/>
          </ac:spMkLst>
        </pc:spChg>
        <pc:grpChg chg="add">
          <ac:chgData name="Bonnie Bailey" userId="6d936f5561146c6f" providerId="LiveId" clId="{165BA772-48DB-4826-9F6B-0CCED3161FE6}" dt="2021-09-06T03:45:27.480" v="6461" actId="26606"/>
          <ac:grpSpMkLst>
            <pc:docMk/>
            <pc:sldMk cId="0" sldId="269"/>
            <ac:grpSpMk id="77" creationId="{85981F80-69EE-4E2B-82A8-47FDFD7720AC}"/>
          </ac:grpSpMkLst>
        </pc:grpChg>
        <pc:grpChg chg="add">
          <ac:chgData name="Bonnie Bailey" userId="6d936f5561146c6f" providerId="LiveId" clId="{165BA772-48DB-4826-9F6B-0CCED3161FE6}" dt="2021-09-06T03:45:27.480" v="6461" actId="26606"/>
          <ac:grpSpMkLst>
            <pc:docMk/>
            <pc:sldMk cId="0" sldId="269"/>
            <ac:grpSpMk id="89" creationId="{C9E5F284-A588-4AE7-A36D-1C93E4FD0241}"/>
          </ac:grpSpMkLst>
        </pc:grpChg>
        <pc:picChg chg="mod ord">
          <ac:chgData name="Bonnie Bailey" userId="6d936f5561146c6f" providerId="LiveId" clId="{165BA772-48DB-4826-9F6B-0CCED3161FE6}" dt="2021-09-06T03:45:27.480" v="6461" actId="26606"/>
          <ac:picMkLst>
            <pc:docMk/>
            <pc:sldMk cId="0" sldId="269"/>
            <ac:picMk id="129" creationId="{00000000-0000-0000-0000-000000000000}"/>
          </ac:picMkLst>
        </pc:picChg>
      </pc:sldChg>
      <pc:sldChg chg="modSp new del mod">
        <pc:chgData name="Bonnie Bailey" userId="6d936f5561146c6f" providerId="LiveId" clId="{165BA772-48DB-4826-9F6B-0CCED3161FE6}" dt="2021-09-06T02:57:06.484" v="5121" actId="2696"/>
        <pc:sldMkLst>
          <pc:docMk/>
          <pc:sldMk cId="3590563378" sldId="269"/>
        </pc:sldMkLst>
        <pc:spChg chg="mod">
          <ac:chgData name="Bonnie Bailey" userId="6d936f5561146c6f" providerId="LiveId" clId="{165BA772-48DB-4826-9F6B-0CCED3161FE6}" dt="2021-09-04T17:13:22.758" v="2646" actId="14100"/>
          <ac:spMkLst>
            <pc:docMk/>
            <pc:sldMk cId="3590563378" sldId="269"/>
            <ac:spMk id="2" creationId="{5A475B20-0426-49D4-947A-6DD8EFD5659B}"/>
          </ac:spMkLst>
        </pc:spChg>
        <pc:spChg chg="mod">
          <ac:chgData name="Bonnie Bailey" userId="6d936f5561146c6f" providerId="LiveId" clId="{165BA772-48DB-4826-9F6B-0CCED3161FE6}" dt="2021-09-04T17:13:26.393" v="2647" actId="14100"/>
          <ac:spMkLst>
            <pc:docMk/>
            <pc:sldMk cId="3590563378" sldId="269"/>
            <ac:spMk id="3" creationId="{98A21992-0B9E-4F12-8147-F568A13C9558}"/>
          </ac:spMkLst>
        </pc:spChg>
        <pc:spChg chg="mod">
          <ac:chgData name="Bonnie Bailey" userId="6d936f5561146c6f" providerId="LiveId" clId="{165BA772-48DB-4826-9F6B-0CCED3161FE6}" dt="2021-09-04T17:13:30.156" v="2648" actId="14100"/>
          <ac:spMkLst>
            <pc:docMk/>
            <pc:sldMk cId="3590563378" sldId="269"/>
            <ac:spMk id="5" creationId="{5CF36503-761F-4654-9313-78DB24780908}"/>
          </ac:spMkLst>
        </pc:spChg>
      </pc:sldChg>
      <pc:sldChg chg="addSp modSp new mod setBg modClrScheme chgLayout">
        <pc:chgData name="Bonnie Bailey" userId="6d936f5561146c6f" providerId="LiveId" clId="{165BA772-48DB-4826-9F6B-0CCED3161FE6}" dt="2021-09-06T19:27:57.310" v="6811" actId="20577"/>
        <pc:sldMkLst>
          <pc:docMk/>
          <pc:sldMk cId="2427258636" sldId="270"/>
        </pc:sldMkLst>
        <pc:spChg chg="add mod">
          <ac:chgData name="Bonnie Bailey" userId="6d936f5561146c6f" providerId="LiveId" clId="{165BA772-48DB-4826-9F6B-0CCED3161FE6}" dt="2021-09-06T03:30:33.643" v="6406" actId="255"/>
          <ac:spMkLst>
            <pc:docMk/>
            <pc:sldMk cId="2427258636" sldId="270"/>
            <ac:spMk id="2" creationId="{D481198D-E9DF-460A-9E6C-DED20E6C6DB4}"/>
          </ac:spMkLst>
        </pc:spChg>
        <pc:spChg chg="add mod">
          <ac:chgData name="Bonnie Bailey" userId="6d936f5561146c6f" providerId="LiveId" clId="{165BA772-48DB-4826-9F6B-0CCED3161FE6}" dt="2021-09-06T19:27:57.310" v="6811" actId="20577"/>
          <ac:spMkLst>
            <pc:docMk/>
            <pc:sldMk cId="2427258636" sldId="270"/>
            <ac:spMk id="3" creationId="{39A92E89-01C4-475F-A20A-38F0C9678288}"/>
          </ac:spMkLst>
        </pc:spChg>
        <pc:spChg chg="add">
          <ac:chgData name="Bonnie Bailey" userId="6d936f5561146c6f" providerId="LiveId" clId="{165BA772-48DB-4826-9F6B-0CCED3161FE6}" dt="2021-09-06T03:29:35.723" v="6390" actId="26606"/>
          <ac:spMkLst>
            <pc:docMk/>
            <pc:sldMk cId="2427258636" sldId="270"/>
            <ac:spMk id="12" creationId="{5118BA95-03E7-41B7-B442-0AF8C0A7FF68}"/>
          </ac:spMkLst>
        </pc:spChg>
        <pc:spChg chg="add">
          <ac:chgData name="Bonnie Bailey" userId="6d936f5561146c6f" providerId="LiveId" clId="{165BA772-48DB-4826-9F6B-0CCED3161FE6}" dt="2021-09-06T03:29:35.723" v="6390" actId="26606"/>
          <ac:spMkLst>
            <pc:docMk/>
            <pc:sldMk cId="2427258636" sldId="270"/>
            <ac:spMk id="18" creationId="{AD9B3EAD-A2B3-42C4-927C-3455E3E69EE6}"/>
          </ac:spMkLst>
        </pc:spChg>
        <pc:grpChg chg="add">
          <ac:chgData name="Bonnie Bailey" userId="6d936f5561146c6f" providerId="LiveId" clId="{165BA772-48DB-4826-9F6B-0CCED3161FE6}" dt="2021-09-06T03:29:35.723" v="6390" actId="26606"/>
          <ac:grpSpMkLst>
            <pc:docMk/>
            <pc:sldMk cId="2427258636" sldId="270"/>
            <ac:grpSpMk id="8" creationId="{132FD491-28F3-42E7-AEBF-A9E3C462C92A}"/>
          </ac:grpSpMkLst>
        </pc:grpChg>
        <pc:grpChg chg="add">
          <ac:chgData name="Bonnie Bailey" userId="6d936f5561146c6f" providerId="LiveId" clId="{165BA772-48DB-4826-9F6B-0CCED3161FE6}" dt="2021-09-06T03:29:35.723" v="6390" actId="26606"/>
          <ac:grpSpMkLst>
            <pc:docMk/>
            <pc:sldMk cId="2427258636" sldId="270"/>
            <ac:grpSpMk id="14" creationId="{E799C3D5-7D55-4046-808C-F290F456D6EF}"/>
          </ac:grpSpMkLst>
        </pc:grpChg>
      </pc:sldChg>
      <pc:sldChg chg="addSp delSp modSp mod setBg">
        <pc:chgData name="Bonnie Bailey" userId="6d936f5561146c6f" providerId="LiveId" clId="{165BA772-48DB-4826-9F6B-0CCED3161FE6}" dt="2021-09-06T03:48:31.196" v="6604" actId="1076"/>
        <pc:sldMkLst>
          <pc:docMk/>
          <pc:sldMk cId="0" sldId="271"/>
        </pc:sldMkLst>
        <pc:spChg chg="add del">
          <ac:chgData name="Bonnie Bailey" userId="6d936f5561146c6f" providerId="LiveId" clId="{165BA772-48DB-4826-9F6B-0CCED3161FE6}" dt="2021-09-06T03:47:35.491" v="6586" actId="26606"/>
          <ac:spMkLst>
            <pc:docMk/>
            <pc:sldMk cId="0" sldId="271"/>
            <ac:spMk id="83" creationId="{DCC0DCE3-8753-43BB-86D2-6452D91E4179}"/>
          </ac:spMkLst>
        </pc:spChg>
        <pc:spChg chg="add del">
          <ac:chgData name="Bonnie Bailey" userId="6d936f5561146c6f" providerId="LiveId" clId="{165BA772-48DB-4826-9F6B-0CCED3161FE6}" dt="2021-09-06T03:47:35.491" v="6586" actId="26606"/>
          <ac:spMkLst>
            <pc:docMk/>
            <pc:sldMk cId="0" sldId="271"/>
            <ac:spMk id="85" creationId="{D28BC7A6-65CA-4655-8641-7BDE9699BF93}"/>
          </ac:spMkLst>
        </pc:spChg>
        <pc:spChg chg="add del">
          <ac:chgData name="Bonnie Bailey" userId="6d936f5561146c6f" providerId="LiveId" clId="{165BA772-48DB-4826-9F6B-0CCED3161FE6}" dt="2021-09-06T03:47:35.491" v="6586" actId="26606"/>
          <ac:spMkLst>
            <pc:docMk/>
            <pc:sldMk cId="0" sldId="271"/>
            <ac:spMk id="87" creationId="{58755CF4-45A8-4971-A14E-D6DE02B48273}"/>
          </ac:spMkLst>
        </pc:spChg>
        <pc:spChg chg="add del">
          <ac:chgData name="Bonnie Bailey" userId="6d936f5561146c6f" providerId="LiveId" clId="{165BA772-48DB-4826-9F6B-0CCED3161FE6}" dt="2021-09-06T03:47:35.491" v="6586" actId="26606"/>
          <ac:spMkLst>
            <pc:docMk/>
            <pc:sldMk cId="0" sldId="271"/>
            <ac:spMk id="93" creationId="{3154C1C3-6CD3-4B68-A5FF-FA4C0F80E281}"/>
          </ac:spMkLst>
        </pc:spChg>
        <pc:spChg chg="add del">
          <ac:chgData name="Bonnie Bailey" userId="6d936f5561146c6f" providerId="LiveId" clId="{165BA772-48DB-4826-9F6B-0CCED3161FE6}" dt="2021-09-06T03:47:35.491" v="6586" actId="26606"/>
          <ac:spMkLst>
            <pc:docMk/>
            <pc:sldMk cId="0" sldId="271"/>
            <ac:spMk id="95" creationId="{86692D83-ED68-4350-98BD-536C65F40654}"/>
          </ac:spMkLst>
        </pc:spChg>
        <pc:spChg chg="add del">
          <ac:chgData name="Bonnie Bailey" userId="6d936f5561146c6f" providerId="LiveId" clId="{165BA772-48DB-4826-9F6B-0CCED3161FE6}" dt="2021-09-06T03:47:35.491" v="6586" actId="26606"/>
          <ac:spMkLst>
            <pc:docMk/>
            <pc:sldMk cId="0" sldId="271"/>
            <ac:spMk id="97" creationId="{227EC0B0-E996-448C-939D-0BD8C9CE87F1}"/>
          </ac:spMkLst>
        </pc:spChg>
        <pc:spChg chg="add del">
          <ac:chgData name="Bonnie Bailey" userId="6d936f5561146c6f" providerId="LiveId" clId="{165BA772-48DB-4826-9F6B-0CCED3161FE6}" dt="2021-09-06T03:47:35.491" v="6586" actId="26606"/>
          <ac:spMkLst>
            <pc:docMk/>
            <pc:sldMk cId="0" sldId="271"/>
            <ac:spMk id="99" creationId="{DB67686F-0FEE-415E-BB0F-3B5E7A6703F4}"/>
          </ac:spMkLst>
        </pc:spChg>
        <pc:spChg chg="mod">
          <ac:chgData name="Bonnie Bailey" userId="6d936f5561146c6f" providerId="LiveId" clId="{165BA772-48DB-4826-9F6B-0CCED3161FE6}" dt="2021-09-06T03:47:55.035" v="6594" actId="255"/>
          <ac:spMkLst>
            <pc:docMk/>
            <pc:sldMk cId="0" sldId="271"/>
            <ac:spMk id="142" creationId="{00000000-0000-0000-0000-000000000000}"/>
          </ac:spMkLst>
        </pc:spChg>
        <pc:spChg chg="del mod">
          <ac:chgData name="Bonnie Bailey" userId="6d936f5561146c6f" providerId="LiveId" clId="{165BA772-48DB-4826-9F6B-0CCED3161FE6}" dt="2021-09-06T03:17:36.712" v="5702"/>
          <ac:spMkLst>
            <pc:docMk/>
            <pc:sldMk cId="0" sldId="271"/>
            <ac:spMk id="145" creationId="{00000000-0000-0000-0000-000000000000}"/>
          </ac:spMkLst>
        </pc:spChg>
        <pc:spChg chg="add">
          <ac:chgData name="Bonnie Bailey" userId="6d936f5561146c6f" providerId="LiveId" clId="{165BA772-48DB-4826-9F6B-0CCED3161FE6}" dt="2021-09-06T03:47:35.491" v="6586" actId="26606"/>
          <ac:spMkLst>
            <pc:docMk/>
            <pc:sldMk cId="0" sldId="271"/>
            <ac:spMk id="147" creationId="{DCC0DCE3-8753-43BB-86D2-6452D91E4179}"/>
          </ac:spMkLst>
        </pc:spChg>
        <pc:spChg chg="add">
          <ac:chgData name="Bonnie Bailey" userId="6d936f5561146c6f" providerId="LiveId" clId="{165BA772-48DB-4826-9F6B-0CCED3161FE6}" dt="2021-09-06T03:47:35.491" v="6586" actId="26606"/>
          <ac:spMkLst>
            <pc:docMk/>
            <pc:sldMk cId="0" sldId="271"/>
            <ac:spMk id="149" creationId="{D28BC7A6-65CA-4655-8641-7BDE9699BF93}"/>
          </ac:spMkLst>
        </pc:spChg>
        <pc:spChg chg="add">
          <ac:chgData name="Bonnie Bailey" userId="6d936f5561146c6f" providerId="LiveId" clId="{165BA772-48DB-4826-9F6B-0CCED3161FE6}" dt="2021-09-06T03:47:35.491" v="6586" actId="26606"/>
          <ac:spMkLst>
            <pc:docMk/>
            <pc:sldMk cId="0" sldId="271"/>
            <ac:spMk id="151" creationId="{58755CF4-45A8-4971-A14E-D6DE02B48273}"/>
          </ac:spMkLst>
        </pc:spChg>
        <pc:spChg chg="add">
          <ac:chgData name="Bonnie Bailey" userId="6d936f5561146c6f" providerId="LiveId" clId="{165BA772-48DB-4826-9F6B-0CCED3161FE6}" dt="2021-09-06T03:47:35.491" v="6586" actId="26606"/>
          <ac:spMkLst>
            <pc:docMk/>
            <pc:sldMk cId="0" sldId="271"/>
            <ac:spMk id="157" creationId="{B945C839-5223-449A-83FF-07A83C46BCEA}"/>
          </ac:spMkLst>
        </pc:spChg>
        <pc:spChg chg="add">
          <ac:chgData name="Bonnie Bailey" userId="6d936f5561146c6f" providerId="LiveId" clId="{165BA772-48DB-4826-9F6B-0CCED3161FE6}" dt="2021-09-06T03:47:35.491" v="6586" actId="26606"/>
          <ac:spMkLst>
            <pc:docMk/>
            <pc:sldMk cId="0" sldId="271"/>
            <ac:spMk id="159" creationId="{7D673E84-7710-46C2-AB60-0C54F719CC93}"/>
          </ac:spMkLst>
        </pc:spChg>
        <pc:spChg chg="add">
          <ac:chgData name="Bonnie Bailey" userId="6d936f5561146c6f" providerId="LiveId" clId="{165BA772-48DB-4826-9F6B-0CCED3161FE6}" dt="2021-09-06T03:47:35.491" v="6586" actId="26606"/>
          <ac:spMkLst>
            <pc:docMk/>
            <pc:sldMk cId="0" sldId="271"/>
            <ac:spMk id="161" creationId="{139CA32C-70F8-4CA5-AA5D-57191F4D875C}"/>
          </ac:spMkLst>
        </pc:spChg>
        <pc:spChg chg="add">
          <ac:chgData name="Bonnie Bailey" userId="6d936f5561146c6f" providerId="LiveId" clId="{165BA772-48DB-4826-9F6B-0CCED3161FE6}" dt="2021-09-06T03:47:35.491" v="6586" actId="26606"/>
          <ac:spMkLst>
            <pc:docMk/>
            <pc:sldMk cId="0" sldId="271"/>
            <ac:spMk id="163" creationId="{22A7090A-8739-4C0E-AE2B-E9574F8390E5}"/>
          </ac:spMkLst>
        </pc:spChg>
        <pc:grpChg chg="add del">
          <ac:chgData name="Bonnie Bailey" userId="6d936f5561146c6f" providerId="LiveId" clId="{165BA772-48DB-4826-9F6B-0CCED3161FE6}" dt="2021-09-06T03:47:35.491" v="6586" actId="26606"/>
          <ac:grpSpMkLst>
            <pc:docMk/>
            <pc:sldMk cId="0" sldId="271"/>
            <ac:grpSpMk id="89" creationId="{421F62D5-850C-4310-A813-747E4643379A}"/>
          </ac:grpSpMkLst>
        </pc:grpChg>
        <pc:grpChg chg="add del">
          <ac:chgData name="Bonnie Bailey" userId="6d936f5561146c6f" providerId="LiveId" clId="{165BA772-48DB-4826-9F6B-0CCED3161FE6}" dt="2021-09-06T03:47:35.491" v="6586" actId="26606"/>
          <ac:grpSpMkLst>
            <pc:docMk/>
            <pc:sldMk cId="0" sldId="271"/>
            <ac:grpSpMk id="101" creationId="{F797E6D0-4796-4F4E-9B52-AFEEA743558E}"/>
          </ac:grpSpMkLst>
        </pc:grpChg>
        <pc:grpChg chg="add">
          <ac:chgData name="Bonnie Bailey" userId="6d936f5561146c6f" providerId="LiveId" clId="{165BA772-48DB-4826-9F6B-0CCED3161FE6}" dt="2021-09-06T03:47:35.491" v="6586" actId="26606"/>
          <ac:grpSpMkLst>
            <pc:docMk/>
            <pc:sldMk cId="0" sldId="271"/>
            <ac:grpSpMk id="153" creationId="{421F62D5-850C-4310-A813-747E4643379A}"/>
          </ac:grpSpMkLst>
        </pc:grpChg>
        <pc:grpChg chg="add">
          <ac:chgData name="Bonnie Bailey" userId="6d936f5561146c6f" providerId="LiveId" clId="{165BA772-48DB-4826-9F6B-0CCED3161FE6}" dt="2021-09-06T03:47:35.491" v="6586" actId="26606"/>
          <ac:grpSpMkLst>
            <pc:docMk/>
            <pc:sldMk cId="0" sldId="271"/>
            <ac:grpSpMk id="165" creationId="{E74DD241-70FF-4D92-99B7-2E3262D3476B}"/>
          </ac:grpSpMkLst>
        </pc:grpChg>
        <pc:picChg chg="add mod ord">
          <ac:chgData name="Bonnie Bailey" userId="6d936f5561146c6f" providerId="LiveId" clId="{165BA772-48DB-4826-9F6B-0CCED3161FE6}" dt="2021-09-06T03:48:23.806" v="6603" actId="1076"/>
          <ac:picMkLst>
            <pc:docMk/>
            <pc:sldMk cId="0" sldId="271"/>
            <ac:picMk id="3" creationId="{85AE4883-0730-43A3-A89E-013025943EF6}"/>
          </ac:picMkLst>
        </pc:picChg>
        <pc:picChg chg="add mod ord">
          <ac:chgData name="Bonnie Bailey" userId="6d936f5561146c6f" providerId="LiveId" clId="{165BA772-48DB-4826-9F6B-0CCED3161FE6}" dt="2021-09-06T03:48:31.196" v="6604" actId="1076"/>
          <ac:picMkLst>
            <pc:docMk/>
            <pc:sldMk cId="0" sldId="271"/>
            <ac:picMk id="5" creationId="{E9540020-9541-4453-9CF6-D9ACAB11849B}"/>
          </ac:picMkLst>
        </pc:picChg>
        <pc:picChg chg="del mod">
          <ac:chgData name="Bonnie Bailey" userId="6d936f5561146c6f" providerId="LiveId" clId="{165BA772-48DB-4826-9F6B-0CCED3161FE6}" dt="2021-09-06T03:17:36.710" v="5700" actId="478"/>
          <ac:picMkLst>
            <pc:docMk/>
            <pc:sldMk cId="0" sldId="271"/>
            <ac:picMk id="143" creationId="{00000000-0000-0000-0000-000000000000}"/>
          </ac:picMkLst>
        </pc:picChg>
        <pc:picChg chg="del mod">
          <ac:chgData name="Bonnie Bailey" userId="6d936f5561146c6f" providerId="LiveId" clId="{165BA772-48DB-4826-9F6B-0CCED3161FE6}" dt="2021-09-06T03:17:38.791" v="5703" actId="478"/>
          <ac:picMkLst>
            <pc:docMk/>
            <pc:sldMk cId="0" sldId="271"/>
            <ac:picMk id="144" creationId="{00000000-0000-0000-0000-000000000000}"/>
          </ac:picMkLst>
        </pc:picChg>
      </pc:sldChg>
      <pc:sldChg chg="new del">
        <pc:chgData name="Bonnie Bailey" userId="6d936f5561146c6f" providerId="LiveId" clId="{165BA772-48DB-4826-9F6B-0CCED3161FE6}" dt="2021-09-06T02:56:31.649" v="5117" actId="2696"/>
        <pc:sldMkLst>
          <pc:docMk/>
          <pc:sldMk cId="471083490" sldId="271"/>
        </pc:sldMkLst>
      </pc:sldChg>
      <pc:sldChg chg="addSp delSp modSp add mod setBg addAnim delAnim">
        <pc:chgData name="Bonnie Bailey" userId="6d936f5561146c6f" providerId="LiveId" clId="{165BA772-48DB-4826-9F6B-0CCED3161FE6}" dt="2021-09-06T03:44:55.586" v="6453" actId="27636"/>
        <pc:sldMkLst>
          <pc:docMk/>
          <pc:sldMk cId="0" sldId="272"/>
        </pc:sldMkLst>
        <pc:spChg chg="add del">
          <ac:chgData name="Bonnie Bailey" userId="6d936f5561146c6f" providerId="LiveId" clId="{165BA772-48DB-4826-9F6B-0CCED3161FE6}" dt="2021-09-06T03:32:17.944" v="6417" actId="26606"/>
          <ac:spMkLst>
            <pc:docMk/>
            <pc:sldMk cId="0" sldId="272"/>
            <ac:spMk id="77" creationId="{7049A7D3-684C-4C59-A4B6-7B308A6AD34D}"/>
          </ac:spMkLst>
        </pc:spChg>
        <pc:spChg chg="add del">
          <ac:chgData name="Bonnie Bailey" userId="6d936f5561146c6f" providerId="LiveId" clId="{165BA772-48DB-4826-9F6B-0CCED3161FE6}" dt="2021-09-06T03:32:17.944" v="6417" actId="26606"/>
          <ac:spMkLst>
            <pc:docMk/>
            <pc:sldMk cId="0" sldId="272"/>
            <ac:spMk id="79" creationId="{D7B1087B-C592-40E7-B532-60B453A2FE6A}"/>
          </ac:spMkLst>
        </pc:spChg>
        <pc:spChg chg="add del">
          <ac:chgData name="Bonnie Bailey" userId="6d936f5561146c6f" providerId="LiveId" clId="{165BA772-48DB-4826-9F6B-0CCED3161FE6}" dt="2021-09-06T03:32:17.944" v="6417" actId="26606"/>
          <ac:spMkLst>
            <pc:docMk/>
            <pc:sldMk cId="0" sldId="272"/>
            <ac:spMk id="81" creationId="{14AE7447-E8F8-4A0F-9E3D-94842BFF886E}"/>
          </ac:spMkLst>
        </pc:spChg>
        <pc:spChg chg="add del">
          <ac:chgData name="Bonnie Bailey" userId="6d936f5561146c6f" providerId="LiveId" clId="{165BA772-48DB-4826-9F6B-0CCED3161FE6}" dt="2021-09-06T03:32:17.944" v="6417" actId="26606"/>
          <ac:spMkLst>
            <pc:docMk/>
            <pc:sldMk cId="0" sldId="272"/>
            <ac:spMk id="87" creationId="{0680B5D0-24EC-465A-A0E6-C4DF951E0043}"/>
          </ac:spMkLst>
        </pc:spChg>
        <pc:spChg chg="add del">
          <ac:chgData name="Bonnie Bailey" userId="6d936f5561146c6f" providerId="LiveId" clId="{165BA772-48DB-4826-9F6B-0CCED3161FE6}" dt="2021-09-06T03:32:17.944" v="6417" actId="26606"/>
          <ac:spMkLst>
            <pc:docMk/>
            <pc:sldMk cId="0" sldId="272"/>
            <ac:spMk id="89" creationId="{30BF1B50-A83E-4ED6-A2AA-C943C1F89F85}"/>
          </ac:spMkLst>
        </pc:spChg>
        <pc:spChg chg="add del">
          <ac:chgData name="Bonnie Bailey" userId="6d936f5561146c6f" providerId="LiveId" clId="{165BA772-48DB-4826-9F6B-0CCED3161FE6}" dt="2021-09-06T03:32:17.944" v="6417" actId="26606"/>
          <ac:spMkLst>
            <pc:docMk/>
            <pc:sldMk cId="0" sldId="272"/>
            <ac:spMk id="91" creationId="{1F31E8B2-210B-4B90-83BB-3B180732EF38}"/>
          </ac:spMkLst>
        </pc:spChg>
        <pc:spChg chg="add del">
          <ac:chgData name="Bonnie Bailey" userId="6d936f5561146c6f" providerId="LiveId" clId="{165BA772-48DB-4826-9F6B-0CCED3161FE6}" dt="2021-09-06T03:32:17.944" v="6417" actId="26606"/>
          <ac:spMkLst>
            <pc:docMk/>
            <pc:sldMk cId="0" sldId="272"/>
            <ac:spMk id="93" creationId="{6B387409-2B98-40F8-A65F-EF7CF989512F}"/>
          </ac:spMkLst>
        </pc:spChg>
        <pc:spChg chg="mod">
          <ac:chgData name="Bonnie Bailey" userId="6d936f5561146c6f" providerId="LiveId" clId="{165BA772-48DB-4826-9F6B-0CCED3161FE6}" dt="2021-09-06T03:44:55.586" v="6453" actId="27636"/>
          <ac:spMkLst>
            <pc:docMk/>
            <pc:sldMk cId="0" sldId="272"/>
            <ac:spMk id="135" creationId="{00000000-0000-0000-0000-000000000000}"/>
          </ac:spMkLst>
        </pc:spChg>
        <pc:spChg chg="del mod">
          <ac:chgData name="Bonnie Bailey" userId="6d936f5561146c6f" providerId="LiveId" clId="{165BA772-48DB-4826-9F6B-0CCED3161FE6}" dt="2021-09-06T03:03:36.393" v="5171"/>
          <ac:spMkLst>
            <pc:docMk/>
            <pc:sldMk cId="0" sldId="272"/>
            <ac:spMk id="137" creationId="{00000000-0000-0000-0000-000000000000}"/>
          </ac:spMkLst>
        </pc:spChg>
        <pc:spChg chg="add del">
          <ac:chgData name="Bonnie Bailey" userId="6d936f5561146c6f" providerId="LiveId" clId="{165BA772-48DB-4826-9F6B-0CCED3161FE6}" dt="2021-09-06T03:32:29.218" v="6420" actId="26606"/>
          <ac:spMkLst>
            <pc:docMk/>
            <pc:sldMk cId="0" sldId="272"/>
            <ac:spMk id="138" creationId="{2550AE69-AC86-4188-83E5-A856C4F1DCFF}"/>
          </ac:spMkLst>
        </pc:spChg>
        <pc:spChg chg="add del">
          <ac:chgData name="Bonnie Bailey" userId="6d936f5561146c6f" providerId="LiveId" clId="{165BA772-48DB-4826-9F6B-0CCED3161FE6}" dt="2021-09-06T03:32:29.218" v="6420" actId="26606"/>
          <ac:spMkLst>
            <pc:docMk/>
            <pc:sldMk cId="0" sldId="272"/>
            <ac:spMk id="139" creationId="{EC4CA156-2C9D-4F0C-B229-88D8B5E17BCF}"/>
          </ac:spMkLst>
        </pc:spChg>
        <pc:spChg chg="add del">
          <ac:chgData name="Bonnie Bailey" userId="6d936f5561146c6f" providerId="LiveId" clId="{165BA772-48DB-4826-9F6B-0CCED3161FE6}" dt="2021-09-06T03:32:29.218" v="6420" actId="26606"/>
          <ac:spMkLst>
            <pc:docMk/>
            <pc:sldMk cId="0" sldId="272"/>
            <ac:spMk id="140" creationId="{D7361ED3-EBE5-4EFC-8DA3-D0CE4BF2F4B1}"/>
          </ac:spMkLst>
        </pc:spChg>
        <pc:spChg chg="add">
          <ac:chgData name="Bonnie Bailey" userId="6d936f5561146c6f" providerId="LiveId" clId="{165BA772-48DB-4826-9F6B-0CCED3161FE6}" dt="2021-09-06T03:44:32.003" v="6445" actId="26606"/>
          <ac:spMkLst>
            <pc:docMk/>
            <pc:sldMk cId="0" sldId="272"/>
            <ac:spMk id="142" creationId="{7049A7D3-684C-4C59-A4B6-7B308A6AD34D}"/>
          </ac:spMkLst>
        </pc:spChg>
        <pc:spChg chg="add">
          <ac:chgData name="Bonnie Bailey" userId="6d936f5561146c6f" providerId="LiveId" clId="{165BA772-48DB-4826-9F6B-0CCED3161FE6}" dt="2021-09-06T03:44:32.003" v="6445" actId="26606"/>
          <ac:spMkLst>
            <pc:docMk/>
            <pc:sldMk cId="0" sldId="272"/>
            <ac:spMk id="143" creationId="{D7B1087B-C592-40E7-B532-60B453A2FE6A}"/>
          </ac:spMkLst>
        </pc:spChg>
        <pc:spChg chg="add del">
          <ac:chgData name="Bonnie Bailey" userId="6d936f5561146c6f" providerId="LiveId" clId="{165BA772-48DB-4826-9F6B-0CCED3161FE6}" dt="2021-09-06T03:32:29.218" v="6420" actId="26606"/>
          <ac:spMkLst>
            <pc:docMk/>
            <pc:sldMk cId="0" sldId="272"/>
            <ac:spMk id="144" creationId="{AA184731-2495-4C5E-84D7-045E260A3112}"/>
          </ac:spMkLst>
        </pc:spChg>
        <pc:spChg chg="add del">
          <ac:chgData name="Bonnie Bailey" userId="6d936f5561146c6f" providerId="LiveId" clId="{165BA772-48DB-4826-9F6B-0CCED3161FE6}" dt="2021-09-06T03:32:29.218" v="6420" actId="26606"/>
          <ac:spMkLst>
            <pc:docMk/>
            <pc:sldMk cId="0" sldId="272"/>
            <ac:spMk id="145" creationId="{1BDA4DC5-9C94-4C6C-A12F-2E0C8D69B477}"/>
          </ac:spMkLst>
        </pc:spChg>
        <pc:spChg chg="add">
          <ac:chgData name="Bonnie Bailey" userId="6d936f5561146c6f" providerId="LiveId" clId="{165BA772-48DB-4826-9F6B-0CCED3161FE6}" dt="2021-09-06T03:44:32.003" v="6445" actId="26606"/>
          <ac:spMkLst>
            <pc:docMk/>
            <pc:sldMk cId="0" sldId="272"/>
            <ac:spMk id="147" creationId="{14AE7447-E8F8-4A0F-9E3D-94842BFF886E}"/>
          </ac:spMkLst>
        </pc:spChg>
        <pc:spChg chg="add">
          <ac:chgData name="Bonnie Bailey" userId="6d936f5561146c6f" providerId="LiveId" clId="{165BA772-48DB-4826-9F6B-0CCED3161FE6}" dt="2021-09-06T03:44:32.003" v="6445" actId="26606"/>
          <ac:spMkLst>
            <pc:docMk/>
            <pc:sldMk cId="0" sldId="272"/>
            <ac:spMk id="149" creationId="{0680B5D0-24EC-465A-A0E6-C4DF951E0043}"/>
          </ac:spMkLst>
        </pc:spChg>
        <pc:spChg chg="add">
          <ac:chgData name="Bonnie Bailey" userId="6d936f5561146c6f" providerId="LiveId" clId="{165BA772-48DB-4826-9F6B-0CCED3161FE6}" dt="2021-09-06T03:44:32.003" v="6445" actId="26606"/>
          <ac:spMkLst>
            <pc:docMk/>
            <pc:sldMk cId="0" sldId="272"/>
            <ac:spMk id="150" creationId="{30BF1B50-A83E-4ED6-A2AA-C943C1F89F85}"/>
          </ac:spMkLst>
        </pc:spChg>
        <pc:spChg chg="add">
          <ac:chgData name="Bonnie Bailey" userId="6d936f5561146c6f" providerId="LiveId" clId="{165BA772-48DB-4826-9F6B-0CCED3161FE6}" dt="2021-09-06T03:44:32.003" v="6445" actId="26606"/>
          <ac:spMkLst>
            <pc:docMk/>
            <pc:sldMk cId="0" sldId="272"/>
            <ac:spMk id="151" creationId="{1F31E8B2-210B-4B90-83BB-3B180732EF38}"/>
          </ac:spMkLst>
        </pc:spChg>
        <pc:spChg chg="add">
          <ac:chgData name="Bonnie Bailey" userId="6d936f5561146c6f" providerId="LiveId" clId="{165BA772-48DB-4826-9F6B-0CCED3161FE6}" dt="2021-09-06T03:44:32.003" v="6445" actId="26606"/>
          <ac:spMkLst>
            <pc:docMk/>
            <pc:sldMk cId="0" sldId="272"/>
            <ac:spMk id="152" creationId="{6B387409-2B98-40F8-A65F-EF7CF989512F}"/>
          </ac:spMkLst>
        </pc:spChg>
        <pc:grpChg chg="add del">
          <ac:chgData name="Bonnie Bailey" userId="6d936f5561146c6f" providerId="LiveId" clId="{165BA772-48DB-4826-9F6B-0CCED3161FE6}" dt="2021-09-06T03:32:17.944" v="6417" actId="26606"/>
          <ac:grpSpMkLst>
            <pc:docMk/>
            <pc:sldMk cId="0" sldId="272"/>
            <ac:grpSpMk id="83" creationId="{85981F80-69EE-4E2B-82A8-47FDFD7720AC}"/>
          </ac:grpSpMkLst>
        </pc:grpChg>
        <pc:grpChg chg="add del">
          <ac:chgData name="Bonnie Bailey" userId="6d936f5561146c6f" providerId="LiveId" clId="{165BA772-48DB-4826-9F6B-0CCED3161FE6}" dt="2021-09-06T03:32:17.944" v="6417" actId="26606"/>
          <ac:grpSpMkLst>
            <pc:docMk/>
            <pc:sldMk cId="0" sldId="272"/>
            <ac:grpSpMk id="95" creationId="{C9E5F284-A588-4AE7-A36D-1C93E4FD0241}"/>
          </ac:grpSpMkLst>
        </pc:grpChg>
        <pc:grpChg chg="add del">
          <ac:chgData name="Bonnie Bailey" userId="6d936f5561146c6f" providerId="LiveId" clId="{165BA772-48DB-4826-9F6B-0CCED3161FE6}" dt="2021-09-06T03:32:29.218" v="6420" actId="26606"/>
          <ac:grpSpMkLst>
            <pc:docMk/>
            <pc:sldMk cId="0" sldId="272"/>
            <ac:grpSpMk id="141" creationId="{85105087-7F16-4C94-837C-C45445116665}"/>
          </ac:grpSpMkLst>
        </pc:grpChg>
        <pc:grpChg chg="add del">
          <ac:chgData name="Bonnie Bailey" userId="6d936f5561146c6f" providerId="LiveId" clId="{165BA772-48DB-4826-9F6B-0CCED3161FE6}" dt="2021-09-06T03:32:29.218" v="6420" actId="26606"/>
          <ac:grpSpMkLst>
            <pc:docMk/>
            <pc:sldMk cId="0" sldId="272"/>
            <ac:grpSpMk id="146" creationId="{CB1E5C71-0EB0-4D54-8D8A-3F99A1696EBE}"/>
          </ac:grpSpMkLst>
        </pc:grpChg>
        <pc:grpChg chg="add">
          <ac:chgData name="Bonnie Bailey" userId="6d936f5561146c6f" providerId="LiveId" clId="{165BA772-48DB-4826-9F6B-0CCED3161FE6}" dt="2021-09-06T03:44:32.003" v="6445" actId="26606"/>
          <ac:grpSpMkLst>
            <pc:docMk/>
            <pc:sldMk cId="0" sldId="272"/>
            <ac:grpSpMk id="148" creationId="{85981F80-69EE-4E2B-82A8-47FDFD7720AC}"/>
          </ac:grpSpMkLst>
        </pc:grpChg>
        <pc:grpChg chg="add">
          <ac:chgData name="Bonnie Bailey" userId="6d936f5561146c6f" providerId="LiveId" clId="{165BA772-48DB-4826-9F6B-0CCED3161FE6}" dt="2021-09-06T03:44:32.003" v="6445" actId="26606"/>
          <ac:grpSpMkLst>
            <pc:docMk/>
            <pc:sldMk cId="0" sldId="272"/>
            <ac:grpSpMk id="153" creationId="{C9E5F284-A588-4AE7-A36D-1C93E4FD0241}"/>
          </ac:grpSpMkLst>
        </pc:grpChg>
        <pc:picChg chg="mod modCrop">
          <ac:chgData name="Bonnie Bailey" userId="6d936f5561146c6f" providerId="LiveId" clId="{165BA772-48DB-4826-9F6B-0CCED3161FE6}" dt="2021-09-06T03:44:32.003" v="6445" actId="26606"/>
          <ac:picMkLst>
            <pc:docMk/>
            <pc:sldMk cId="0" sldId="272"/>
            <ac:picMk id="136" creationId="{00000000-0000-0000-0000-000000000000}"/>
          </ac:picMkLst>
        </pc:picChg>
      </pc:sldChg>
      <pc:sldChg chg="addSp delSp modSp add mod setBg">
        <pc:chgData name="Bonnie Bailey" userId="6d936f5561146c6f" providerId="LiveId" clId="{165BA772-48DB-4826-9F6B-0CCED3161FE6}" dt="2021-09-06T03:44:27.732" v="6444" actId="255"/>
        <pc:sldMkLst>
          <pc:docMk/>
          <pc:sldMk cId="0" sldId="273"/>
        </pc:sldMkLst>
        <pc:spChg chg="mod">
          <ac:chgData name="Bonnie Bailey" userId="6d936f5561146c6f" providerId="LiveId" clId="{165BA772-48DB-4826-9F6B-0CCED3161FE6}" dt="2021-09-06T03:44:27.732" v="6444" actId="255"/>
          <ac:spMkLst>
            <pc:docMk/>
            <pc:sldMk cId="0" sldId="273"/>
            <ac:spMk id="99" creationId="{00000000-0000-0000-0000-000000000000}"/>
          </ac:spMkLst>
        </pc:spChg>
        <pc:spChg chg="add">
          <ac:chgData name="Bonnie Bailey" userId="6d936f5561146c6f" providerId="LiveId" clId="{165BA772-48DB-4826-9F6B-0CCED3161FE6}" dt="2021-09-06T03:44:01.060" v="6438" actId="26606"/>
          <ac:spMkLst>
            <pc:docMk/>
            <pc:sldMk cId="0" sldId="273"/>
            <ac:spMk id="104" creationId="{7049A7D3-684C-4C59-A4B6-7B308A6AD34D}"/>
          </ac:spMkLst>
        </pc:spChg>
        <pc:spChg chg="add">
          <ac:chgData name="Bonnie Bailey" userId="6d936f5561146c6f" providerId="LiveId" clId="{165BA772-48DB-4826-9F6B-0CCED3161FE6}" dt="2021-09-06T03:44:01.060" v="6438" actId="26606"/>
          <ac:spMkLst>
            <pc:docMk/>
            <pc:sldMk cId="0" sldId="273"/>
            <ac:spMk id="106" creationId="{D7B1087B-C592-40E7-B532-60B453A2FE6A}"/>
          </ac:spMkLst>
        </pc:spChg>
        <pc:spChg chg="add">
          <ac:chgData name="Bonnie Bailey" userId="6d936f5561146c6f" providerId="LiveId" clId="{165BA772-48DB-4826-9F6B-0CCED3161FE6}" dt="2021-09-06T03:44:01.060" v="6438" actId="26606"/>
          <ac:spMkLst>
            <pc:docMk/>
            <pc:sldMk cId="0" sldId="273"/>
            <ac:spMk id="108" creationId="{14AE7447-E8F8-4A0F-9E3D-94842BFF886E}"/>
          </ac:spMkLst>
        </pc:spChg>
        <pc:spChg chg="add">
          <ac:chgData name="Bonnie Bailey" userId="6d936f5561146c6f" providerId="LiveId" clId="{165BA772-48DB-4826-9F6B-0CCED3161FE6}" dt="2021-09-06T03:44:01.060" v="6438" actId="26606"/>
          <ac:spMkLst>
            <pc:docMk/>
            <pc:sldMk cId="0" sldId="273"/>
            <ac:spMk id="114" creationId="{0680B5D0-24EC-465A-A0E6-C4DF951E0043}"/>
          </ac:spMkLst>
        </pc:spChg>
        <pc:spChg chg="add">
          <ac:chgData name="Bonnie Bailey" userId="6d936f5561146c6f" providerId="LiveId" clId="{165BA772-48DB-4826-9F6B-0CCED3161FE6}" dt="2021-09-06T03:44:01.060" v="6438" actId="26606"/>
          <ac:spMkLst>
            <pc:docMk/>
            <pc:sldMk cId="0" sldId="273"/>
            <ac:spMk id="116" creationId="{30BF1B50-A83E-4ED6-A2AA-C943C1F89F85}"/>
          </ac:spMkLst>
        </pc:spChg>
        <pc:spChg chg="add">
          <ac:chgData name="Bonnie Bailey" userId="6d936f5561146c6f" providerId="LiveId" clId="{165BA772-48DB-4826-9F6B-0CCED3161FE6}" dt="2021-09-06T03:44:01.060" v="6438" actId="26606"/>
          <ac:spMkLst>
            <pc:docMk/>
            <pc:sldMk cId="0" sldId="273"/>
            <ac:spMk id="118" creationId="{1F31E8B2-210B-4B90-83BB-3B180732EF38}"/>
          </ac:spMkLst>
        </pc:spChg>
        <pc:spChg chg="add">
          <ac:chgData name="Bonnie Bailey" userId="6d936f5561146c6f" providerId="LiveId" clId="{165BA772-48DB-4826-9F6B-0CCED3161FE6}" dt="2021-09-06T03:44:01.060" v="6438" actId="26606"/>
          <ac:spMkLst>
            <pc:docMk/>
            <pc:sldMk cId="0" sldId="273"/>
            <ac:spMk id="120" creationId="{6B387409-2B98-40F8-A65F-EF7CF989512F}"/>
          </ac:spMkLst>
        </pc:spChg>
        <pc:grpChg chg="add">
          <ac:chgData name="Bonnie Bailey" userId="6d936f5561146c6f" providerId="LiveId" clId="{165BA772-48DB-4826-9F6B-0CCED3161FE6}" dt="2021-09-06T03:44:01.060" v="6438" actId="26606"/>
          <ac:grpSpMkLst>
            <pc:docMk/>
            <pc:sldMk cId="0" sldId="273"/>
            <ac:grpSpMk id="110" creationId="{85981F80-69EE-4E2B-82A8-47FDFD7720AC}"/>
          </ac:grpSpMkLst>
        </pc:grpChg>
        <pc:grpChg chg="add">
          <ac:chgData name="Bonnie Bailey" userId="6d936f5561146c6f" providerId="LiveId" clId="{165BA772-48DB-4826-9F6B-0CCED3161FE6}" dt="2021-09-06T03:44:01.060" v="6438" actId="26606"/>
          <ac:grpSpMkLst>
            <pc:docMk/>
            <pc:sldMk cId="0" sldId="273"/>
            <ac:grpSpMk id="122" creationId="{C9E5F284-A588-4AE7-A36D-1C93E4FD0241}"/>
          </ac:grpSpMkLst>
        </pc:grpChg>
        <pc:picChg chg="add mod">
          <ac:chgData name="Bonnie Bailey" userId="6d936f5561146c6f" providerId="LiveId" clId="{165BA772-48DB-4826-9F6B-0CCED3161FE6}" dt="2021-09-06T03:44:01.060" v="6438" actId="26606"/>
          <ac:picMkLst>
            <pc:docMk/>
            <pc:sldMk cId="0" sldId="273"/>
            <ac:picMk id="3" creationId="{3AE8ACB9-A32B-4C7B-A269-B7AE1B22A53E}"/>
          </ac:picMkLst>
        </pc:picChg>
        <pc:picChg chg="del">
          <ac:chgData name="Bonnie Bailey" userId="6d936f5561146c6f" providerId="LiveId" clId="{165BA772-48DB-4826-9F6B-0CCED3161FE6}" dt="2021-09-06T03:00:05.738" v="5135" actId="21"/>
          <ac:picMkLst>
            <pc:docMk/>
            <pc:sldMk cId="0" sldId="273"/>
            <ac:picMk id="100" creationId="{00000000-0000-0000-0000-000000000000}"/>
          </ac:picMkLst>
        </pc:picChg>
      </pc:sldChg>
      <pc:sldChg chg="addSp modSp add mod setBg">
        <pc:chgData name="Bonnie Bailey" userId="6d936f5561146c6f" providerId="LiveId" clId="{165BA772-48DB-4826-9F6B-0CCED3161FE6}" dt="2021-09-06T03:45:23.322" v="6460" actId="255"/>
        <pc:sldMkLst>
          <pc:docMk/>
          <pc:sldMk cId="0" sldId="274"/>
        </pc:sldMkLst>
        <pc:spChg chg="mod">
          <ac:chgData name="Bonnie Bailey" userId="6d936f5561146c6f" providerId="LiveId" clId="{165BA772-48DB-4826-9F6B-0CCED3161FE6}" dt="2021-09-06T03:45:23.322" v="6460" actId="255"/>
          <ac:spMkLst>
            <pc:docMk/>
            <pc:sldMk cId="0" sldId="274"/>
            <ac:spMk id="106" creationId="{00000000-0000-0000-0000-000000000000}"/>
          </ac:spMkLst>
        </pc:spChg>
        <pc:spChg chg="add">
          <ac:chgData name="Bonnie Bailey" userId="6d936f5561146c6f" providerId="LiveId" clId="{165BA772-48DB-4826-9F6B-0CCED3161FE6}" dt="2021-09-06T03:45:06.972" v="6454" actId="26606"/>
          <ac:spMkLst>
            <pc:docMk/>
            <pc:sldMk cId="0" sldId="274"/>
            <ac:spMk id="111" creationId="{7049A7D3-684C-4C59-A4B6-7B308A6AD34D}"/>
          </ac:spMkLst>
        </pc:spChg>
        <pc:spChg chg="add">
          <ac:chgData name="Bonnie Bailey" userId="6d936f5561146c6f" providerId="LiveId" clId="{165BA772-48DB-4826-9F6B-0CCED3161FE6}" dt="2021-09-06T03:45:06.972" v="6454" actId="26606"/>
          <ac:spMkLst>
            <pc:docMk/>
            <pc:sldMk cId="0" sldId="274"/>
            <ac:spMk id="113" creationId="{D7B1087B-C592-40E7-B532-60B453A2FE6A}"/>
          </ac:spMkLst>
        </pc:spChg>
        <pc:spChg chg="add">
          <ac:chgData name="Bonnie Bailey" userId="6d936f5561146c6f" providerId="LiveId" clId="{165BA772-48DB-4826-9F6B-0CCED3161FE6}" dt="2021-09-06T03:45:06.972" v="6454" actId="26606"/>
          <ac:spMkLst>
            <pc:docMk/>
            <pc:sldMk cId="0" sldId="274"/>
            <ac:spMk id="115" creationId="{14AE7447-E8F8-4A0F-9E3D-94842BFF886E}"/>
          </ac:spMkLst>
        </pc:spChg>
        <pc:spChg chg="add">
          <ac:chgData name="Bonnie Bailey" userId="6d936f5561146c6f" providerId="LiveId" clId="{165BA772-48DB-4826-9F6B-0CCED3161FE6}" dt="2021-09-06T03:45:06.972" v="6454" actId="26606"/>
          <ac:spMkLst>
            <pc:docMk/>
            <pc:sldMk cId="0" sldId="274"/>
            <ac:spMk id="121" creationId="{0680B5D0-24EC-465A-A0E6-C4DF951E0043}"/>
          </ac:spMkLst>
        </pc:spChg>
        <pc:spChg chg="add">
          <ac:chgData name="Bonnie Bailey" userId="6d936f5561146c6f" providerId="LiveId" clId="{165BA772-48DB-4826-9F6B-0CCED3161FE6}" dt="2021-09-06T03:45:06.972" v="6454" actId="26606"/>
          <ac:spMkLst>
            <pc:docMk/>
            <pc:sldMk cId="0" sldId="274"/>
            <ac:spMk id="123" creationId="{30BF1B50-A83E-4ED6-A2AA-C943C1F89F85}"/>
          </ac:spMkLst>
        </pc:spChg>
        <pc:spChg chg="add">
          <ac:chgData name="Bonnie Bailey" userId="6d936f5561146c6f" providerId="LiveId" clId="{165BA772-48DB-4826-9F6B-0CCED3161FE6}" dt="2021-09-06T03:45:06.972" v="6454" actId="26606"/>
          <ac:spMkLst>
            <pc:docMk/>
            <pc:sldMk cId="0" sldId="274"/>
            <ac:spMk id="125" creationId="{1F31E8B2-210B-4B90-83BB-3B180732EF38}"/>
          </ac:spMkLst>
        </pc:spChg>
        <pc:spChg chg="add">
          <ac:chgData name="Bonnie Bailey" userId="6d936f5561146c6f" providerId="LiveId" clId="{165BA772-48DB-4826-9F6B-0CCED3161FE6}" dt="2021-09-06T03:45:06.972" v="6454" actId="26606"/>
          <ac:spMkLst>
            <pc:docMk/>
            <pc:sldMk cId="0" sldId="274"/>
            <ac:spMk id="127" creationId="{6B387409-2B98-40F8-A65F-EF7CF989512F}"/>
          </ac:spMkLst>
        </pc:spChg>
        <pc:grpChg chg="add">
          <ac:chgData name="Bonnie Bailey" userId="6d936f5561146c6f" providerId="LiveId" clId="{165BA772-48DB-4826-9F6B-0CCED3161FE6}" dt="2021-09-06T03:45:06.972" v="6454" actId="26606"/>
          <ac:grpSpMkLst>
            <pc:docMk/>
            <pc:sldMk cId="0" sldId="274"/>
            <ac:grpSpMk id="117" creationId="{85981F80-69EE-4E2B-82A8-47FDFD7720AC}"/>
          </ac:grpSpMkLst>
        </pc:grpChg>
        <pc:grpChg chg="add">
          <ac:chgData name="Bonnie Bailey" userId="6d936f5561146c6f" providerId="LiveId" clId="{165BA772-48DB-4826-9F6B-0CCED3161FE6}" dt="2021-09-06T03:45:06.972" v="6454" actId="26606"/>
          <ac:grpSpMkLst>
            <pc:docMk/>
            <pc:sldMk cId="0" sldId="274"/>
            <ac:grpSpMk id="129" creationId="{C9E5F284-A588-4AE7-A36D-1C93E4FD0241}"/>
          </ac:grpSpMkLst>
        </pc:grpChg>
        <pc:picChg chg="mod ord">
          <ac:chgData name="Bonnie Bailey" userId="6d936f5561146c6f" providerId="LiveId" clId="{165BA772-48DB-4826-9F6B-0CCED3161FE6}" dt="2021-09-06T03:45:06.972" v="6454" actId="26606"/>
          <ac:picMkLst>
            <pc:docMk/>
            <pc:sldMk cId="0" sldId="274"/>
            <ac:picMk id="105" creationId="{00000000-0000-0000-0000-000000000000}"/>
          </ac:picMkLst>
        </pc:picChg>
      </pc:sldChg>
      <pc:sldChg chg="addSp delSp modSp mod setBg addAnim delAnim">
        <pc:chgData name="Bonnie Bailey" userId="6d936f5561146c6f" providerId="LiveId" clId="{165BA772-48DB-4826-9F6B-0CCED3161FE6}" dt="2021-09-06T03:46:10.509" v="6476" actId="255"/>
        <pc:sldMkLst>
          <pc:docMk/>
          <pc:sldMk cId="0" sldId="275"/>
        </pc:sldMkLst>
        <pc:spChg chg="mod">
          <ac:chgData name="Bonnie Bailey" userId="6d936f5561146c6f" providerId="LiveId" clId="{165BA772-48DB-4826-9F6B-0CCED3161FE6}" dt="2021-09-06T03:46:10.509" v="6476" actId="255"/>
          <ac:spMkLst>
            <pc:docMk/>
            <pc:sldMk cId="0" sldId="275"/>
            <ac:spMk id="112" creationId="{00000000-0000-0000-0000-000000000000}"/>
          </ac:spMkLst>
        </pc:spChg>
        <pc:spChg chg="add del">
          <ac:chgData name="Bonnie Bailey" userId="6d936f5561146c6f" providerId="LiveId" clId="{165BA772-48DB-4826-9F6B-0CCED3161FE6}" dt="2021-09-06T03:28:13.585" v="6383" actId="26606"/>
          <ac:spMkLst>
            <pc:docMk/>
            <pc:sldMk cId="0" sldId="275"/>
            <ac:spMk id="115" creationId="{7049A7D3-684C-4C59-A4B6-7B308A6AD34D}"/>
          </ac:spMkLst>
        </pc:spChg>
        <pc:spChg chg="add del">
          <ac:chgData name="Bonnie Bailey" userId="6d936f5561146c6f" providerId="LiveId" clId="{165BA772-48DB-4826-9F6B-0CCED3161FE6}" dt="2021-09-06T03:28:13.585" v="6383" actId="26606"/>
          <ac:spMkLst>
            <pc:docMk/>
            <pc:sldMk cId="0" sldId="275"/>
            <ac:spMk id="116" creationId="{D7B1087B-C592-40E7-B532-60B453A2FE6A}"/>
          </ac:spMkLst>
        </pc:spChg>
        <pc:spChg chg="add del">
          <ac:chgData name="Bonnie Bailey" userId="6d936f5561146c6f" providerId="LiveId" clId="{165BA772-48DB-4826-9F6B-0CCED3161FE6}" dt="2021-09-06T03:28:13.585" v="6383" actId="26606"/>
          <ac:spMkLst>
            <pc:docMk/>
            <pc:sldMk cId="0" sldId="275"/>
            <ac:spMk id="117" creationId="{14AE7447-E8F8-4A0F-9E3D-94842BFF886E}"/>
          </ac:spMkLst>
        </pc:spChg>
        <pc:spChg chg="add del">
          <ac:chgData name="Bonnie Bailey" userId="6d936f5561146c6f" providerId="LiveId" clId="{165BA772-48DB-4826-9F6B-0CCED3161FE6}" dt="2021-09-06T03:28:10.360" v="6381" actId="26606"/>
          <ac:spMkLst>
            <pc:docMk/>
            <pc:sldMk cId="0" sldId="275"/>
            <ac:spMk id="118" creationId="{2550AE69-AC86-4188-83E5-A856C4F1DCFF}"/>
          </ac:spMkLst>
        </pc:spChg>
        <pc:spChg chg="add del">
          <ac:chgData name="Bonnie Bailey" userId="6d936f5561146c6f" providerId="LiveId" clId="{165BA772-48DB-4826-9F6B-0CCED3161FE6}" dt="2021-09-06T03:28:10.360" v="6381" actId="26606"/>
          <ac:spMkLst>
            <pc:docMk/>
            <pc:sldMk cId="0" sldId="275"/>
            <ac:spMk id="120" creationId="{EC4CA156-2C9D-4F0C-B229-88D8B5E17BCF}"/>
          </ac:spMkLst>
        </pc:spChg>
        <pc:spChg chg="add del">
          <ac:chgData name="Bonnie Bailey" userId="6d936f5561146c6f" providerId="LiveId" clId="{165BA772-48DB-4826-9F6B-0CCED3161FE6}" dt="2021-09-06T03:28:13.585" v="6383" actId="26606"/>
          <ac:spMkLst>
            <pc:docMk/>
            <pc:sldMk cId="0" sldId="275"/>
            <ac:spMk id="121" creationId="{0680B5D0-24EC-465A-A0E6-C4DF951E0043}"/>
          </ac:spMkLst>
        </pc:spChg>
        <pc:spChg chg="add del">
          <ac:chgData name="Bonnie Bailey" userId="6d936f5561146c6f" providerId="LiveId" clId="{165BA772-48DB-4826-9F6B-0CCED3161FE6}" dt="2021-09-06T03:28:10.360" v="6381" actId="26606"/>
          <ac:spMkLst>
            <pc:docMk/>
            <pc:sldMk cId="0" sldId="275"/>
            <ac:spMk id="122" creationId="{D7361ED3-EBE5-4EFC-8DA3-D0CE4BF2F4B1}"/>
          </ac:spMkLst>
        </pc:spChg>
        <pc:spChg chg="add del">
          <ac:chgData name="Bonnie Bailey" userId="6d936f5561146c6f" providerId="LiveId" clId="{165BA772-48DB-4826-9F6B-0CCED3161FE6}" dt="2021-09-06T03:28:13.585" v="6383" actId="26606"/>
          <ac:spMkLst>
            <pc:docMk/>
            <pc:sldMk cId="0" sldId="275"/>
            <ac:spMk id="123" creationId="{30BF1B50-A83E-4ED6-A2AA-C943C1F89F85}"/>
          </ac:spMkLst>
        </pc:spChg>
        <pc:spChg chg="add del">
          <ac:chgData name="Bonnie Bailey" userId="6d936f5561146c6f" providerId="LiveId" clId="{165BA772-48DB-4826-9F6B-0CCED3161FE6}" dt="2021-09-06T03:28:13.585" v="6383" actId="26606"/>
          <ac:spMkLst>
            <pc:docMk/>
            <pc:sldMk cId="0" sldId="275"/>
            <ac:spMk id="127" creationId="{1F31E8B2-210B-4B90-83BB-3B180732EF38}"/>
          </ac:spMkLst>
        </pc:spChg>
        <pc:spChg chg="add del">
          <ac:chgData name="Bonnie Bailey" userId="6d936f5561146c6f" providerId="LiveId" clId="{165BA772-48DB-4826-9F6B-0CCED3161FE6}" dt="2021-09-06T03:28:10.360" v="6381" actId="26606"/>
          <ac:spMkLst>
            <pc:docMk/>
            <pc:sldMk cId="0" sldId="275"/>
            <ac:spMk id="128" creationId="{AA184731-2495-4C5E-84D7-045E260A3112}"/>
          </ac:spMkLst>
        </pc:spChg>
        <pc:spChg chg="add del">
          <ac:chgData name="Bonnie Bailey" userId="6d936f5561146c6f" providerId="LiveId" clId="{165BA772-48DB-4826-9F6B-0CCED3161FE6}" dt="2021-09-06T03:28:13.585" v="6383" actId="26606"/>
          <ac:spMkLst>
            <pc:docMk/>
            <pc:sldMk cId="0" sldId="275"/>
            <ac:spMk id="129" creationId="{6B387409-2B98-40F8-A65F-EF7CF989512F}"/>
          </ac:spMkLst>
        </pc:spChg>
        <pc:spChg chg="add del">
          <ac:chgData name="Bonnie Bailey" userId="6d936f5561146c6f" providerId="LiveId" clId="{165BA772-48DB-4826-9F6B-0CCED3161FE6}" dt="2021-09-06T03:28:10.360" v="6381" actId="26606"/>
          <ac:spMkLst>
            <pc:docMk/>
            <pc:sldMk cId="0" sldId="275"/>
            <ac:spMk id="130" creationId="{1BDA4DC5-9C94-4C6C-A12F-2E0C8D69B477}"/>
          </ac:spMkLst>
        </pc:spChg>
        <pc:spChg chg="add">
          <ac:chgData name="Bonnie Bailey" userId="6d936f5561146c6f" providerId="LiveId" clId="{165BA772-48DB-4826-9F6B-0CCED3161FE6}" dt="2021-09-06T03:45:52.520" v="6470" actId="26606"/>
          <ac:spMkLst>
            <pc:docMk/>
            <pc:sldMk cId="0" sldId="275"/>
            <ac:spMk id="131" creationId="{7049A7D3-684C-4C59-A4B6-7B308A6AD34D}"/>
          </ac:spMkLst>
        </pc:spChg>
        <pc:spChg chg="add">
          <ac:chgData name="Bonnie Bailey" userId="6d936f5561146c6f" providerId="LiveId" clId="{165BA772-48DB-4826-9F6B-0CCED3161FE6}" dt="2021-09-06T03:45:52.520" v="6470" actId="26606"/>
          <ac:spMkLst>
            <pc:docMk/>
            <pc:sldMk cId="0" sldId="275"/>
            <ac:spMk id="133" creationId="{D7B1087B-C592-40E7-B532-60B453A2FE6A}"/>
          </ac:spMkLst>
        </pc:spChg>
        <pc:spChg chg="add">
          <ac:chgData name="Bonnie Bailey" userId="6d936f5561146c6f" providerId="LiveId" clId="{165BA772-48DB-4826-9F6B-0CCED3161FE6}" dt="2021-09-06T03:45:52.520" v="6470" actId="26606"/>
          <ac:spMkLst>
            <pc:docMk/>
            <pc:sldMk cId="0" sldId="275"/>
            <ac:spMk id="134" creationId="{6B387409-2B98-40F8-A65F-EF7CF989512F}"/>
          </ac:spMkLst>
        </pc:spChg>
        <pc:spChg chg="add">
          <ac:chgData name="Bonnie Bailey" userId="6d936f5561146c6f" providerId="LiveId" clId="{165BA772-48DB-4826-9F6B-0CCED3161FE6}" dt="2021-09-06T03:45:52.520" v="6470" actId="26606"/>
          <ac:spMkLst>
            <pc:docMk/>
            <pc:sldMk cId="0" sldId="275"/>
            <ac:spMk id="135" creationId="{14AE7447-E8F8-4A0F-9E3D-94842BFF886E}"/>
          </ac:spMkLst>
        </pc:spChg>
        <pc:spChg chg="add">
          <ac:chgData name="Bonnie Bailey" userId="6d936f5561146c6f" providerId="LiveId" clId="{165BA772-48DB-4826-9F6B-0CCED3161FE6}" dt="2021-09-06T03:45:52.520" v="6470" actId="26606"/>
          <ac:spMkLst>
            <pc:docMk/>
            <pc:sldMk cId="0" sldId="275"/>
            <ac:spMk id="140" creationId="{0680B5D0-24EC-465A-A0E6-C4DF951E0043}"/>
          </ac:spMkLst>
        </pc:spChg>
        <pc:spChg chg="add">
          <ac:chgData name="Bonnie Bailey" userId="6d936f5561146c6f" providerId="LiveId" clId="{165BA772-48DB-4826-9F6B-0CCED3161FE6}" dt="2021-09-06T03:45:52.520" v="6470" actId="26606"/>
          <ac:spMkLst>
            <pc:docMk/>
            <pc:sldMk cId="0" sldId="275"/>
            <ac:spMk id="141" creationId="{30BF1B50-A83E-4ED6-A2AA-C943C1F89F85}"/>
          </ac:spMkLst>
        </pc:spChg>
        <pc:spChg chg="add">
          <ac:chgData name="Bonnie Bailey" userId="6d936f5561146c6f" providerId="LiveId" clId="{165BA772-48DB-4826-9F6B-0CCED3161FE6}" dt="2021-09-06T03:45:52.520" v="6470" actId="26606"/>
          <ac:spMkLst>
            <pc:docMk/>
            <pc:sldMk cId="0" sldId="275"/>
            <ac:spMk id="142" creationId="{1F31E8B2-210B-4B90-83BB-3B180732EF38}"/>
          </ac:spMkLst>
        </pc:spChg>
        <pc:grpChg chg="add del">
          <ac:chgData name="Bonnie Bailey" userId="6d936f5561146c6f" providerId="LiveId" clId="{165BA772-48DB-4826-9F6B-0CCED3161FE6}" dt="2021-09-06T03:28:13.585" v="6383" actId="26606"/>
          <ac:grpSpMkLst>
            <pc:docMk/>
            <pc:sldMk cId="0" sldId="275"/>
            <ac:grpSpMk id="119" creationId="{85981F80-69EE-4E2B-82A8-47FDFD7720AC}"/>
          </ac:grpSpMkLst>
        </pc:grpChg>
        <pc:grpChg chg="add del">
          <ac:chgData name="Bonnie Bailey" userId="6d936f5561146c6f" providerId="LiveId" clId="{165BA772-48DB-4826-9F6B-0CCED3161FE6}" dt="2021-09-06T03:28:10.360" v="6381" actId="26606"/>
          <ac:grpSpMkLst>
            <pc:docMk/>
            <pc:sldMk cId="0" sldId="275"/>
            <ac:grpSpMk id="124" creationId="{85105087-7F16-4C94-837C-C45445116665}"/>
          </ac:grpSpMkLst>
        </pc:grpChg>
        <pc:grpChg chg="add del">
          <ac:chgData name="Bonnie Bailey" userId="6d936f5561146c6f" providerId="LiveId" clId="{165BA772-48DB-4826-9F6B-0CCED3161FE6}" dt="2021-09-06T03:28:10.360" v="6381" actId="26606"/>
          <ac:grpSpMkLst>
            <pc:docMk/>
            <pc:sldMk cId="0" sldId="275"/>
            <ac:grpSpMk id="132" creationId="{CB1E5C71-0EB0-4D54-8D8A-3F99A1696EBE}"/>
          </ac:grpSpMkLst>
        </pc:grpChg>
        <pc:grpChg chg="add del">
          <ac:chgData name="Bonnie Bailey" userId="6d936f5561146c6f" providerId="LiveId" clId="{165BA772-48DB-4826-9F6B-0CCED3161FE6}" dt="2021-09-06T03:28:13.585" v="6383" actId="26606"/>
          <ac:grpSpMkLst>
            <pc:docMk/>
            <pc:sldMk cId="0" sldId="275"/>
            <ac:grpSpMk id="136" creationId="{C9E5F284-A588-4AE7-A36D-1C93E4FD0241}"/>
          </ac:grpSpMkLst>
        </pc:grpChg>
        <pc:grpChg chg="add">
          <ac:chgData name="Bonnie Bailey" userId="6d936f5561146c6f" providerId="LiveId" clId="{165BA772-48DB-4826-9F6B-0CCED3161FE6}" dt="2021-09-06T03:45:52.520" v="6470" actId="26606"/>
          <ac:grpSpMkLst>
            <pc:docMk/>
            <pc:sldMk cId="0" sldId="275"/>
            <ac:grpSpMk id="139" creationId="{85981F80-69EE-4E2B-82A8-47FDFD7720AC}"/>
          </ac:grpSpMkLst>
        </pc:grpChg>
        <pc:grpChg chg="add">
          <ac:chgData name="Bonnie Bailey" userId="6d936f5561146c6f" providerId="LiveId" clId="{165BA772-48DB-4826-9F6B-0CCED3161FE6}" dt="2021-09-06T03:45:52.520" v="6470" actId="26606"/>
          <ac:grpSpMkLst>
            <pc:docMk/>
            <pc:sldMk cId="0" sldId="275"/>
            <ac:grpSpMk id="143" creationId="{C9E5F284-A588-4AE7-A36D-1C93E4FD0241}"/>
          </ac:grpSpMkLst>
        </pc:grpChg>
        <pc:picChg chg="mod">
          <ac:chgData name="Bonnie Bailey" userId="6d936f5561146c6f" providerId="LiveId" clId="{165BA772-48DB-4826-9F6B-0CCED3161FE6}" dt="2021-09-06T03:45:52.520" v="6470" actId="26606"/>
          <ac:picMkLst>
            <pc:docMk/>
            <pc:sldMk cId="0" sldId="275"/>
            <ac:picMk id="113" creationId="{00000000-0000-0000-0000-000000000000}"/>
          </ac:picMkLst>
        </pc:picChg>
      </pc:sldChg>
      <pc:sldChg chg="addSp delSp modSp mod setBg">
        <pc:chgData name="Bonnie Bailey" userId="6d936f5561146c6f" providerId="LiveId" clId="{165BA772-48DB-4826-9F6B-0CCED3161FE6}" dt="2021-09-06T15:45:22.719" v="6652" actId="20577"/>
        <pc:sldMkLst>
          <pc:docMk/>
          <pc:sldMk cId="470511880" sldId="276"/>
        </pc:sldMkLst>
        <pc:spChg chg="mod ord">
          <ac:chgData name="Bonnie Bailey" userId="6d936f5561146c6f" providerId="LiveId" clId="{165BA772-48DB-4826-9F6B-0CCED3161FE6}" dt="2021-09-06T15:45:22.719" v="6652" actId="20577"/>
          <ac:spMkLst>
            <pc:docMk/>
            <pc:sldMk cId="470511880" sldId="276"/>
            <ac:spMk id="8" creationId="{55110EEE-81E9-4754-AE18-59EBD7AEE3FE}"/>
          </ac:spMkLst>
        </pc:spChg>
        <pc:spChg chg="add del">
          <ac:chgData name="Bonnie Bailey" userId="6d936f5561146c6f" providerId="LiveId" clId="{165BA772-48DB-4826-9F6B-0CCED3161FE6}" dt="2021-09-06T03:27:58.378" v="6378" actId="26606"/>
          <ac:spMkLst>
            <pc:docMk/>
            <pc:sldMk cId="470511880" sldId="276"/>
            <ac:spMk id="10" creationId="{97BF936A-7CB7-4C57-98A3-96928DD27A37}"/>
          </ac:spMkLst>
        </pc:spChg>
        <pc:spChg chg="add del">
          <ac:chgData name="Bonnie Bailey" userId="6d936f5561146c6f" providerId="LiveId" clId="{165BA772-48DB-4826-9F6B-0CCED3161FE6}" dt="2021-09-06T03:27:58.378" v="6378" actId="26606"/>
          <ac:spMkLst>
            <pc:docMk/>
            <pc:sldMk cId="470511880" sldId="276"/>
            <ac:spMk id="11" creationId="{485C791B-FFA1-4943-B5E4-F5F145D8BDFE}"/>
          </ac:spMkLst>
        </pc:spChg>
        <pc:spChg chg="add del">
          <ac:chgData name="Bonnie Bailey" userId="6d936f5561146c6f" providerId="LiveId" clId="{165BA772-48DB-4826-9F6B-0CCED3161FE6}" dt="2021-09-06T03:27:58.378" v="6378" actId="26606"/>
          <ac:spMkLst>
            <pc:docMk/>
            <pc:sldMk cId="470511880" sldId="276"/>
            <ac:spMk id="12" creationId="{D8671DBD-7165-4BE6-80A0-045723A9A3E3}"/>
          </ac:spMkLst>
        </pc:spChg>
        <pc:spChg chg="add del">
          <ac:chgData name="Bonnie Bailey" userId="6d936f5561146c6f" providerId="LiveId" clId="{165BA772-48DB-4826-9F6B-0CCED3161FE6}" dt="2021-09-06T03:27:44.900" v="6376" actId="26606"/>
          <ac:spMkLst>
            <pc:docMk/>
            <pc:sldMk cId="470511880" sldId="276"/>
            <ac:spMk id="13" creationId="{97BF936A-7CB7-4C57-98A3-96928DD27A37}"/>
          </ac:spMkLst>
        </pc:spChg>
        <pc:spChg chg="add del">
          <ac:chgData name="Bonnie Bailey" userId="6d936f5561146c6f" providerId="LiveId" clId="{165BA772-48DB-4826-9F6B-0CCED3161FE6}" dt="2021-09-06T03:27:44.900" v="6376" actId="26606"/>
          <ac:spMkLst>
            <pc:docMk/>
            <pc:sldMk cId="470511880" sldId="276"/>
            <ac:spMk id="15" creationId="{485C791B-FFA1-4943-B5E4-F5F145D8BDFE}"/>
          </ac:spMkLst>
        </pc:spChg>
        <pc:spChg chg="add del">
          <ac:chgData name="Bonnie Bailey" userId="6d936f5561146c6f" providerId="LiveId" clId="{165BA772-48DB-4826-9F6B-0CCED3161FE6}" dt="2021-09-06T03:46:24.258" v="6478" actId="26606"/>
          <ac:spMkLst>
            <pc:docMk/>
            <pc:sldMk cId="470511880" sldId="276"/>
            <ac:spMk id="16" creationId="{97BF936A-7CB7-4C57-98A3-96928DD27A37}"/>
          </ac:spMkLst>
        </pc:spChg>
        <pc:spChg chg="add del">
          <ac:chgData name="Bonnie Bailey" userId="6d936f5561146c6f" providerId="LiveId" clId="{165BA772-48DB-4826-9F6B-0CCED3161FE6}" dt="2021-09-06T03:27:44.900" v="6376" actId="26606"/>
          <ac:spMkLst>
            <pc:docMk/>
            <pc:sldMk cId="470511880" sldId="276"/>
            <ac:spMk id="17" creationId="{D8671DBD-7165-4BE6-80A0-045723A9A3E3}"/>
          </ac:spMkLst>
        </pc:spChg>
        <pc:spChg chg="add del">
          <ac:chgData name="Bonnie Bailey" userId="6d936f5561146c6f" providerId="LiveId" clId="{165BA772-48DB-4826-9F6B-0CCED3161FE6}" dt="2021-09-06T03:46:24.258" v="6478" actId="26606"/>
          <ac:spMkLst>
            <pc:docMk/>
            <pc:sldMk cId="470511880" sldId="276"/>
            <ac:spMk id="18" creationId="{485C791B-FFA1-4943-B5E4-F5F145D8BDFE}"/>
          </ac:spMkLst>
        </pc:spChg>
        <pc:spChg chg="add del">
          <ac:chgData name="Bonnie Bailey" userId="6d936f5561146c6f" providerId="LiveId" clId="{165BA772-48DB-4826-9F6B-0CCED3161FE6}" dt="2021-09-06T03:27:58.378" v="6378" actId="26606"/>
          <ac:spMkLst>
            <pc:docMk/>
            <pc:sldMk cId="470511880" sldId="276"/>
            <ac:spMk id="22" creationId="{0F3D6B8B-8AE3-498B-8903-13DA88E2CC57}"/>
          </ac:spMkLst>
        </pc:spChg>
        <pc:spChg chg="add del">
          <ac:chgData name="Bonnie Bailey" userId="6d936f5561146c6f" providerId="LiveId" clId="{165BA772-48DB-4826-9F6B-0CCED3161FE6}" dt="2021-09-06T03:27:44.900" v="6376" actId="26606"/>
          <ac:spMkLst>
            <pc:docMk/>
            <pc:sldMk cId="470511880" sldId="276"/>
            <ac:spMk id="23" creationId="{61E0F25A-74B3-4369-8428-8C9C09952418}"/>
          </ac:spMkLst>
        </pc:spChg>
        <pc:spChg chg="add del">
          <ac:chgData name="Bonnie Bailey" userId="6d936f5561146c6f" providerId="LiveId" clId="{165BA772-48DB-4826-9F6B-0CCED3161FE6}" dt="2021-09-06T03:27:58.378" v="6378" actId="26606"/>
          <ac:spMkLst>
            <pc:docMk/>
            <pc:sldMk cId="470511880" sldId="276"/>
            <ac:spMk id="24" creationId="{BACB86B7-E5FB-4B82-95B2-6E660D007CCC}"/>
          </ac:spMkLst>
        </pc:spChg>
        <pc:spChg chg="add del">
          <ac:chgData name="Bonnie Bailey" userId="6d936f5561146c6f" providerId="LiveId" clId="{165BA772-48DB-4826-9F6B-0CCED3161FE6}" dt="2021-09-06T03:27:44.900" v="6376" actId="26606"/>
          <ac:spMkLst>
            <pc:docMk/>
            <pc:sldMk cId="470511880" sldId="276"/>
            <ac:spMk id="25" creationId="{A4F9941B-24AE-4FB1-AAE9-67CE9CF50D3C}"/>
          </ac:spMkLst>
        </pc:spChg>
        <pc:spChg chg="add del">
          <ac:chgData name="Bonnie Bailey" userId="6d936f5561146c6f" providerId="LiveId" clId="{165BA772-48DB-4826-9F6B-0CCED3161FE6}" dt="2021-09-06T03:27:58.378" v="6378" actId="26606"/>
          <ac:spMkLst>
            <pc:docMk/>
            <pc:sldMk cId="470511880" sldId="276"/>
            <ac:spMk id="26" creationId="{1349AF07-1C05-4EC0-9FAA-802ECDA4CF6C}"/>
          </ac:spMkLst>
        </pc:spChg>
        <pc:spChg chg="add del">
          <ac:chgData name="Bonnie Bailey" userId="6d936f5561146c6f" providerId="LiveId" clId="{165BA772-48DB-4826-9F6B-0CCED3161FE6}" dt="2021-09-06T03:46:24.258" v="6478" actId="26606"/>
          <ac:spMkLst>
            <pc:docMk/>
            <pc:sldMk cId="470511880" sldId="276"/>
            <ac:spMk id="28" creationId="{D8671DBD-7165-4BE6-80A0-045723A9A3E3}"/>
          </ac:spMkLst>
        </pc:spChg>
        <pc:spChg chg="add del">
          <ac:chgData name="Bonnie Bailey" userId="6d936f5561146c6f" providerId="LiveId" clId="{165BA772-48DB-4826-9F6B-0CCED3161FE6}" dt="2021-09-06T03:46:24.258" v="6478" actId="26606"/>
          <ac:spMkLst>
            <pc:docMk/>
            <pc:sldMk cId="470511880" sldId="276"/>
            <ac:spMk id="29" creationId="{68DFC9D6-29EA-4206-8E53-3C97A3D4C750}"/>
          </ac:spMkLst>
        </pc:spChg>
        <pc:spChg chg="add del">
          <ac:chgData name="Bonnie Bailey" userId="6d936f5561146c6f" providerId="LiveId" clId="{165BA772-48DB-4826-9F6B-0CCED3161FE6}" dt="2021-09-06T03:27:58.378" v="6378" actId="26606"/>
          <ac:spMkLst>
            <pc:docMk/>
            <pc:sldMk cId="470511880" sldId="276"/>
            <ac:spMk id="30" creationId="{68DFC9D6-29EA-4206-8E53-3C97A3D4C750}"/>
          </ac:spMkLst>
        </pc:spChg>
        <pc:spChg chg="add del">
          <ac:chgData name="Bonnie Bailey" userId="6d936f5561146c6f" providerId="LiveId" clId="{165BA772-48DB-4826-9F6B-0CCED3161FE6}" dt="2021-09-06T03:27:58.378" v="6378" actId="26606"/>
          <ac:spMkLst>
            <pc:docMk/>
            <pc:sldMk cId="470511880" sldId="276"/>
            <ac:spMk id="31" creationId="{1766E3EA-38FB-4BE5-B2C0-FF50F9A58289}"/>
          </ac:spMkLst>
        </pc:spChg>
        <pc:spChg chg="add del">
          <ac:chgData name="Bonnie Bailey" userId="6d936f5561146c6f" providerId="LiveId" clId="{165BA772-48DB-4826-9F6B-0CCED3161FE6}" dt="2021-09-06T03:46:24.258" v="6478" actId="26606"/>
          <ac:spMkLst>
            <pc:docMk/>
            <pc:sldMk cId="470511880" sldId="276"/>
            <ac:spMk id="36" creationId="{0F3D6B8B-8AE3-498B-8903-13DA88E2CC57}"/>
          </ac:spMkLst>
        </pc:spChg>
        <pc:spChg chg="add del">
          <ac:chgData name="Bonnie Bailey" userId="6d936f5561146c6f" providerId="LiveId" clId="{165BA772-48DB-4826-9F6B-0CCED3161FE6}" dt="2021-09-06T03:27:58.378" v="6378" actId="26606"/>
          <ac:spMkLst>
            <pc:docMk/>
            <pc:sldMk cId="470511880" sldId="276"/>
            <ac:spMk id="37" creationId="{EF2AD52E-05EC-4728-BFE2-7DAC56E417EA}"/>
          </ac:spMkLst>
        </pc:spChg>
        <pc:spChg chg="add del">
          <ac:chgData name="Bonnie Bailey" userId="6d936f5561146c6f" providerId="LiveId" clId="{165BA772-48DB-4826-9F6B-0CCED3161FE6}" dt="2021-09-06T03:46:24.258" v="6478" actId="26606"/>
          <ac:spMkLst>
            <pc:docMk/>
            <pc:sldMk cId="470511880" sldId="276"/>
            <ac:spMk id="38" creationId="{BACB86B7-E5FB-4B82-95B2-6E660D007CCC}"/>
          </ac:spMkLst>
        </pc:spChg>
        <pc:spChg chg="add del">
          <ac:chgData name="Bonnie Bailey" userId="6d936f5561146c6f" providerId="LiveId" clId="{165BA772-48DB-4826-9F6B-0CCED3161FE6}" dt="2021-09-06T03:27:58.378" v="6378" actId="26606"/>
          <ac:spMkLst>
            <pc:docMk/>
            <pc:sldMk cId="470511880" sldId="276"/>
            <ac:spMk id="39" creationId="{9C093565-5FFF-4986-B2DA-15E048750473}"/>
          </ac:spMkLst>
        </pc:spChg>
        <pc:spChg chg="add del">
          <ac:chgData name="Bonnie Bailey" userId="6d936f5561146c6f" providerId="LiveId" clId="{165BA772-48DB-4826-9F6B-0CCED3161FE6}" dt="2021-09-06T03:46:24.258" v="6478" actId="26606"/>
          <ac:spMkLst>
            <pc:docMk/>
            <pc:sldMk cId="470511880" sldId="276"/>
            <ac:spMk id="40" creationId="{1349AF07-1C05-4EC0-9FAA-802ECDA4CF6C}"/>
          </ac:spMkLst>
        </pc:spChg>
        <pc:spChg chg="add del">
          <ac:chgData name="Bonnie Bailey" userId="6d936f5561146c6f" providerId="LiveId" clId="{165BA772-48DB-4826-9F6B-0CCED3161FE6}" dt="2021-09-06T03:27:58.378" v="6378" actId="26606"/>
          <ac:spMkLst>
            <pc:docMk/>
            <pc:sldMk cId="470511880" sldId="276"/>
            <ac:spMk id="41" creationId="{D808F307-2074-4D98-BEFA-B874BD277FFF}"/>
          </ac:spMkLst>
        </pc:spChg>
        <pc:spChg chg="add del">
          <ac:chgData name="Bonnie Bailey" userId="6d936f5561146c6f" providerId="LiveId" clId="{165BA772-48DB-4826-9F6B-0CCED3161FE6}" dt="2021-09-06T03:46:24.258" v="6478" actId="26606"/>
          <ac:spMkLst>
            <pc:docMk/>
            <pc:sldMk cId="470511880" sldId="276"/>
            <ac:spMk id="42" creationId="{1766E3EA-38FB-4BE5-B2C0-FF50F9A58289}"/>
          </ac:spMkLst>
        </pc:spChg>
        <pc:spChg chg="add del">
          <ac:chgData name="Bonnie Bailey" userId="6d936f5561146c6f" providerId="LiveId" clId="{165BA772-48DB-4826-9F6B-0CCED3161FE6}" dt="2021-09-06T03:46:24.258" v="6478" actId="26606"/>
          <ac:spMkLst>
            <pc:docMk/>
            <pc:sldMk cId="470511880" sldId="276"/>
            <ac:spMk id="44" creationId="{EF2AD52E-05EC-4728-BFE2-7DAC56E417EA}"/>
          </ac:spMkLst>
        </pc:spChg>
        <pc:spChg chg="add del">
          <ac:chgData name="Bonnie Bailey" userId="6d936f5561146c6f" providerId="LiveId" clId="{165BA772-48DB-4826-9F6B-0CCED3161FE6}" dt="2021-09-06T03:46:24.258" v="6478" actId="26606"/>
          <ac:spMkLst>
            <pc:docMk/>
            <pc:sldMk cId="470511880" sldId="276"/>
            <ac:spMk id="45" creationId="{9C093565-5FFF-4986-B2DA-15E048750473}"/>
          </ac:spMkLst>
        </pc:spChg>
        <pc:spChg chg="add del">
          <ac:chgData name="Bonnie Bailey" userId="6d936f5561146c6f" providerId="LiveId" clId="{165BA772-48DB-4826-9F6B-0CCED3161FE6}" dt="2021-09-06T03:46:24.258" v="6478" actId="26606"/>
          <ac:spMkLst>
            <pc:docMk/>
            <pc:sldMk cId="470511880" sldId="276"/>
            <ac:spMk id="46" creationId="{D808F307-2074-4D98-BEFA-B874BD277FFF}"/>
          </ac:spMkLst>
        </pc:spChg>
        <pc:spChg chg="add del">
          <ac:chgData name="Bonnie Bailey" userId="6d936f5561146c6f" providerId="LiveId" clId="{165BA772-48DB-4826-9F6B-0CCED3161FE6}" dt="2021-09-06T03:46:33.293" v="6482" actId="26606"/>
          <ac:spMkLst>
            <pc:docMk/>
            <pc:sldMk cId="470511880" sldId="276"/>
            <ac:spMk id="48" creationId="{97BF936A-7CB7-4C57-98A3-96928DD27A37}"/>
          </ac:spMkLst>
        </pc:spChg>
        <pc:spChg chg="add del">
          <ac:chgData name="Bonnie Bailey" userId="6d936f5561146c6f" providerId="LiveId" clId="{165BA772-48DB-4826-9F6B-0CCED3161FE6}" dt="2021-09-06T03:46:33.293" v="6482" actId="26606"/>
          <ac:spMkLst>
            <pc:docMk/>
            <pc:sldMk cId="470511880" sldId="276"/>
            <ac:spMk id="49" creationId="{485C791B-FFA1-4943-B5E4-F5F145D8BDFE}"/>
          </ac:spMkLst>
        </pc:spChg>
        <pc:spChg chg="add del">
          <ac:chgData name="Bonnie Bailey" userId="6d936f5561146c6f" providerId="LiveId" clId="{165BA772-48DB-4826-9F6B-0CCED3161FE6}" dt="2021-09-06T03:46:33.293" v="6482" actId="26606"/>
          <ac:spMkLst>
            <pc:docMk/>
            <pc:sldMk cId="470511880" sldId="276"/>
            <ac:spMk id="50" creationId="{D8671DBD-7165-4BE6-80A0-045723A9A3E3}"/>
          </ac:spMkLst>
        </pc:spChg>
        <pc:spChg chg="add del">
          <ac:chgData name="Bonnie Bailey" userId="6d936f5561146c6f" providerId="LiveId" clId="{165BA772-48DB-4826-9F6B-0CCED3161FE6}" dt="2021-09-06T03:46:33.293" v="6482" actId="26606"/>
          <ac:spMkLst>
            <pc:docMk/>
            <pc:sldMk cId="470511880" sldId="276"/>
            <ac:spMk id="54" creationId="{FC4A6789-55AC-42E6-9425-33CA7D05C941}"/>
          </ac:spMkLst>
        </pc:spChg>
        <pc:spChg chg="add del">
          <ac:chgData name="Bonnie Bailey" userId="6d936f5561146c6f" providerId="LiveId" clId="{165BA772-48DB-4826-9F6B-0CCED3161FE6}" dt="2021-09-06T03:46:33.293" v="6482" actId="26606"/>
          <ac:spMkLst>
            <pc:docMk/>
            <pc:sldMk cId="470511880" sldId="276"/>
            <ac:spMk id="55" creationId="{20718D89-30AF-42EF-86AB-FF232D79775F}"/>
          </ac:spMkLst>
        </pc:spChg>
        <pc:spChg chg="add del">
          <ac:chgData name="Bonnie Bailey" userId="6d936f5561146c6f" providerId="LiveId" clId="{165BA772-48DB-4826-9F6B-0CCED3161FE6}" dt="2021-09-06T03:46:33.293" v="6482" actId="26606"/>
          <ac:spMkLst>
            <pc:docMk/>
            <pc:sldMk cId="470511880" sldId="276"/>
            <ac:spMk id="56" creationId="{0C6CBCA2-E9FC-45B2-A370-2BA218D8A626}"/>
          </ac:spMkLst>
        </pc:spChg>
        <pc:spChg chg="add del">
          <ac:chgData name="Bonnie Bailey" userId="6d936f5561146c6f" providerId="LiveId" clId="{165BA772-48DB-4826-9F6B-0CCED3161FE6}" dt="2021-09-06T03:46:33.293" v="6482" actId="26606"/>
          <ac:spMkLst>
            <pc:docMk/>
            <pc:sldMk cId="470511880" sldId="276"/>
            <ac:spMk id="57" creationId="{609AF6DF-BB66-41AD-AAFF-4B2CF37F1A25}"/>
          </ac:spMkLst>
        </pc:spChg>
        <pc:grpChg chg="add del">
          <ac:chgData name="Bonnie Bailey" userId="6d936f5561146c6f" providerId="LiveId" clId="{165BA772-48DB-4826-9F6B-0CCED3161FE6}" dt="2021-09-06T03:27:58.378" v="6378" actId="26606"/>
          <ac:grpSpMkLst>
            <pc:docMk/>
            <pc:sldMk cId="470511880" sldId="276"/>
            <ac:grpSpMk id="14" creationId="{D622AD38-5C0D-490C-A06A-D1F07E29CB11}"/>
          </ac:grpSpMkLst>
        </pc:grpChg>
        <pc:grpChg chg="add del">
          <ac:chgData name="Bonnie Bailey" userId="6d936f5561146c6f" providerId="LiveId" clId="{165BA772-48DB-4826-9F6B-0CCED3161FE6}" dt="2021-09-06T03:27:44.900" v="6376" actId="26606"/>
          <ac:grpSpMkLst>
            <pc:docMk/>
            <pc:sldMk cId="470511880" sldId="276"/>
            <ac:grpSpMk id="19" creationId="{D622AD38-5C0D-490C-A06A-D1F07E29CB11}"/>
          </ac:grpSpMkLst>
        </pc:grpChg>
        <pc:grpChg chg="add del">
          <ac:chgData name="Bonnie Bailey" userId="6d936f5561146c6f" providerId="LiveId" clId="{165BA772-48DB-4826-9F6B-0CCED3161FE6}" dt="2021-09-06T03:27:44.900" v="6376" actId="26606"/>
          <ac:grpSpMkLst>
            <pc:docMk/>
            <pc:sldMk cId="470511880" sldId="276"/>
            <ac:grpSpMk id="27" creationId="{A0A8E6BD-8129-4E3F-9A85-33C46CFD5A1C}"/>
          </ac:grpSpMkLst>
        </pc:grpChg>
        <pc:grpChg chg="add del">
          <ac:chgData name="Bonnie Bailey" userId="6d936f5561146c6f" providerId="LiveId" clId="{165BA772-48DB-4826-9F6B-0CCED3161FE6}" dt="2021-09-06T03:46:24.258" v="6478" actId="26606"/>
          <ac:grpSpMkLst>
            <pc:docMk/>
            <pc:sldMk cId="470511880" sldId="276"/>
            <ac:grpSpMk id="32" creationId="{D622AD38-5C0D-490C-A06A-D1F07E29CB11}"/>
          </ac:grpSpMkLst>
        </pc:grpChg>
        <pc:grpChg chg="add del">
          <ac:chgData name="Bonnie Bailey" userId="6d936f5561146c6f" providerId="LiveId" clId="{165BA772-48DB-4826-9F6B-0CCED3161FE6}" dt="2021-09-06T03:27:58.378" v="6378" actId="26606"/>
          <ac:grpSpMkLst>
            <pc:docMk/>
            <pc:sldMk cId="470511880" sldId="276"/>
            <ac:grpSpMk id="33" creationId="{4C7CE229-325E-456E-85BB-1BB5656F436C}"/>
          </ac:grpSpMkLst>
        </pc:grpChg>
        <pc:grpChg chg="add del">
          <ac:chgData name="Bonnie Bailey" userId="6d936f5561146c6f" providerId="LiveId" clId="{165BA772-48DB-4826-9F6B-0CCED3161FE6}" dt="2021-09-06T03:46:24.258" v="6478" actId="26606"/>
          <ac:grpSpMkLst>
            <pc:docMk/>
            <pc:sldMk cId="470511880" sldId="276"/>
            <ac:grpSpMk id="43" creationId="{4C7CE229-325E-456E-85BB-1BB5656F436C}"/>
          </ac:grpSpMkLst>
        </pc:grpChg>
        <pc:grpChg chg="add del">
          <ac:chgData name="Bonnie Bailey" userId="6d936f5561146c6f" providerId="LiveId" clId="{165BA772-48DB-4826-9F6B-0CCED3161FE6}" dt="2021-09-06T03:46:33.293" v="6482" actId="26606"/>
          <ac:grpSpMkLst>
            <pc:docMk/>
            <pc:sldMk cId="470511880" sldId="276"/>
            <ac:grpSpMk id="51" creationId="{D622AD38-5C0D-490C-A06A-D1F07E29CB11}"/>
          </ac:grpSpMkLst>
        </pc:grpChg>
        <pc:grpChg chg="add del">
          <ac:chgData name="Bonnie Bailey" userId="6d936f5561146c6f" providerId="LiveId" clId="{165BA772-48DB-4826-9F6B-0CCED3161FE6}" dt="2021-09-06T03:46:33.293" v="6482" actId="26606"/>
          <ac:grpSpMkLst>
            <pc:docMk/>
            <pc:sldMk cId="470511880" sldId="276"/>
            <ac:grpSpMk id="58" creationId="{9C6DACB6-6C32-4382-9C54-2EA21977F34D}"/>
          </ac:grpSpMkLst>
        </pc:grpChg>
        <pc:picChg chg="mod ord">
          <ac:chgData name="Bonnie Bailey" userId="6d936f5561146c6f" providerId="LiveId" clId="{165BA772-48DB-4826-9F6B-0CCED3161FE6}" dt="2021-09-06T03:46:33.293" v="6482" actId="26606"/>
          <ac:picMkLst>
            <pc:docMk/>
            <pc:sldMk cId="470511880" sldId="276"/>
            <ac:picMk id="3" creationId="{78DE17E4-E0BF-4BBD-A68A-970915CBE7AB}"/>
          </ac:picMkLst>
        </pc:picChg>
        <pc:picChg chg="mod">
          <ac:chgData name="Bonnie Bailey" userId="6d936f5561146c6f" providerId="LiveId" clId="{165BA772-48DB-4826-9F6B-0CCED3161FE6}" dt="2021-09-06T03:46:33.293" v="6482" actId="26606"/>
          <ac:picMkLst>
            <pc:docMk/>
            <pc:sldMk cId="470511880" sldId="276"/>
            <ac:picMk id="4" creationId="{38BC3F95-AE0E-4FFF-A0A0-DD15D3A74098}"/>
          </ac:picMkLst>
        </pc:picChg>
        <pc:picChg chg="mod ord">
          <ac:chgData name="Bonnie Bailey" userId="6d936f5561146c6f" providerId="LiveId" clId="{165BA772-48DB-4826-9F6B-0CCED3161FE6}" dt="2021-09-06T03:46:33.293" v="6482" actId="26606"/>
          <ac:picMkLst>
            <pc:docMk/>
            <pc:sldMk cId="470511880" sldId="276"/>
            <ac:picMk id="5" creationId="{5548FECB-A9CD-457B-9967-9ABD6A15F18B}"/>
          </ac:picMkLst>
        </pc:picChg>
        <pc:picChg chg="mod ord">
          <ac:chgData name="Bonnie Bailey" userId="6d936f5561146c6f" providerId="LiveId" clId="{165BA772-48DB-4826-9F6B-0CCED3161FE6}" dt="2021-09-06T03:46:33.293" v="6482" actId="26606"/>
          <ac:picMkLst>
            <pc:docMk/>
            <pc:sldMk cId="470511880" sldId="276"/>
            <ac:picMk id="6" creationId="{475004B5-DD91-4291-AAA2-C2F7D0B7DE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819A0-6098-4172-A274-E36FF457E6D0}" type="datetimeFigureOut">
              <a:rPr lang="en-US" smtClean="0"/>
              <a:t>9/6/2021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51FFF-0F0C-4B12-A52D-97FB9B68A324}" type="slidenum">
              <a:rPr lang="en-US" smtClean="0"/>
              <a:t>‹#›</a:t>
            </a:fld>
            <a:endParaRPr lang="en-US"/>
          </a:p>
        </p:txBody>
      </p:sp>
    </p:spTree>
    <p:extLst>
      <p:ext uri="{BB962C8B-B14F-4D97-AF65-F5344CB8AC3E}">
        <p14:creationId xmlns:p14="http://schemas.microsoft.com/office/powerpoint/2010/main" val="253595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e4661334c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e4661334c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Outliers affecting the overall correlation.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e4661334c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e4661334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Important to mention- Dip between 2008- 2012 correlates to the housing crisis balloon.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e4661334c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e4661334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All areas showed a reduction in crime, except for Manchester and Shockoe Bottom.</a:t>
            </a:r>
            <a:endParaRPr dirty="0"/>
          </a:p>
          <a:p>
            <a:pPr marL="0" lvl="0" indent="0" algn="l" rtl="0">
              <a:spcBef>
                <a:spcPts val="0"/>
              </a:spcBef>
              <a:spcAft>
                <a:spcPts val="0"/>
              </a:spcAft>
              <a:buNone/>
            </a:pPr>
            <a:r>
              <a:rPr lang="en" dirty="0"/>
              <a:t>The data collected for this study does not provide additional insights necessary to determine what factors affected Manchester crime.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e4661334c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e4661334c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Shockoe Bottom showed a slight increase in violent crimes 2020 = 59 reports and 2020 = 70 reports.  The most reported violent crime was assault.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e4661334c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e4661334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e4661334c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ee4661334c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Manchester shows slight increase in crime.  Further studies necessary to determine factors influencing crime in Manchester.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e4661334c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e4661334c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3952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4207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5527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25579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9/6/2021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857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29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1071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0843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88743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9/6/2021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74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9/6/2021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514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9/6/2021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036719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2.jpg"/><Relationship Id="rId5" Type="http://schemas.microsoft.com/office/2007/relationships/hdphoto" Target="../media/hdphoto3.wdp"/><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3.jpg"/><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5.png"/><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gn with writing on it&#10;&#10;Description automatically generated with medium confidence">
            <a:extLst>
              <a:ext uri="{FF2B5EF4-FFF2-40B4-BE49-F238E27FC236}">
                <a16:creationId xmlns:a16="http://schemas.microsoft.com/office/drawing/2014/main" id="{94AA662E-B4A9-4360-8FF0-314CB018748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7260" b="17740"/>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685AF4-600B-4B9B-BD29-899567944A8B}"/>
              </a:ext>
            </a:extLst>
          </p:cNvPr>
          <p:cNvSpPr>
            <a:spLocks noGrp="1"/>
          </p:cNvSpPr>
          <p:nvPr>
            <p:ph type="ctrTitle"/>
          </p:nvPr>
        </p:nvSpPr>
        <p:spPr>
          <a:xfrm>
            <a:off x="1051560" y="1432223"/>
            <a:ext cx="9966960" cy="3035808"/>
          </a:xfrm>
        </p:spPr>
        <p:txBody>
          <a:bodyPr anchor="b">
            <a:normAutofit/>
          </a:bodyPr>
          <a:lstStyle/>
          <a:p>
            <a:r>
              <a:rPr lang="en-US">
                <a:solidFill>
                  <a:srgbClr val="FFFFFF"/>
                </a:solidFill>
              </a:rPr>
              <a:t>GentRIFICATION OF RICHMOND</a:t>
            </a:r>
          </a:p>
        </p:txBody>
      </p:sp>
      <p:sp>
        <p:nvSpPr>
          <p:cNvPr id="3" name="Subtitle 2">
            <a:extLst>
              <a:ext uri="{FF2B5EF4-FFF2-40B4-BE49-F238E27FC236}">
                <a16:creationId xmlns:a16="http://schemas.microsoft.com/office/drawing/2014/main" id="{DFD65AEE-E8EF-493A-9E59-1904AC896F99}"/>
              </a:ext>
            </a:extLst>
          </p:cNvPr>
          <p:cNvSpPr>
            <a:spLocks noGrp="1"/>
          </p:cNvSpPr>
          <p:nvPr>
            <p:ph type="subTitle" idx="1"/>
          </p:nvPr>
        </p:nvSpPr>
        <p:spPr>
          <a:xfrm>
            <a:off x="1069848" y="4389119"/>
            <a:ext cx="7891272" cy="1772529"/>
          </a:xfrm>
        </p:spPr>
        <p:txBody>
          <a:bodyPr>
            <a:normAutofit lnSpcReduction="10000"/>
          </a:bodyPr>
          <a:lstStyle/>
          <a:p>
            <a:r>
              <a:rPr lang="en-US" dirty="0">
                <a:solidFill>
                  <a:srgbClr val="FFFFFF"/>
                </a:solidFill>
              </a:rPr>
              <a:t>THE CORRELATION BETWEEN THE CITIES GENTRIFIED NEIGHBORHOODS, CRIME RATES, &amp; COST OF HOUSING</a:t>
            </a:r>
          </a:p>
          <a:p>
            <a:endParaRPr lang="en-US" dirty="0">
              <a:solidFill>
                <a:srgbClr val="FFFFFF"/>
              </a:solidFill>
            </a:endParaRPr>
          </a:p>
          <a:p>
            <a:r>
              <a:rPr lang="en-US" sz="1400" dirty="0">
                <a:solidFill>
                  <a:srgbClr val="FFFFFF"/>
                </a:solidFill>
              </a:rPr>
              <a:t>U of R Data Analytics Bootcamp</a:t>
            </a:r>
          </a:p>
          <a:p>
            <a:r>
              <a:rPr lang="en-US" sz="1400" dirty="0">
                <a:solidFill>
                  <a:srgbClr val="FFFFFF"/>
                </a:solidFill>
              </a:rPr>
              <a:t>Project #1- September 2021</a:t>
            </a:r>
          </a:p>
        </p:txBody>
      </p:sp>
    </p:spTree>
    <p:extLst>
      <p:ext uri="{BB962C8B-B14F-4D97-AF65-F5344CB8AC3E}">
        <p14:creationId xmlns:p14="http://schemas.microsoft.com/office/powerpoint/2010/main" val="10069438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7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700"/>
                                        <p:tgtEl>
                                          <p:spTgt spid="3">
                                            <p:txEl>
                                              <p:pRg st="3" end="3"/>
                                            </p:txEl>
                                          </p:spTgt>
                                        </p:tgtEl>
                                      </p:cBhvr>
                                    </p:animEffect>
                                  </p:childTnLst>
                                </p:cTn>
                              </p:par>
                              <p:par>
                                <p:cTn id="18" presetID="10" presetClass="entr" presetSubtype="0" fill="hold" grpId="0" nodeType="withEffect">
                                  <p:stCondLst>
                                    <p:cond delay="1000"/>
                                  </p:stCondLst>
                                  <p:iterate>
                                    <p:tmPct val="10000"/>
                                  </p:iterate>
                                  <p:childTnLst>
                                    <p:set>
                                      <p:cBhvr>
                                        <p:cTn id="19" dur="1" fill="hold">
                                          <p:stCondLst>
                                            <p:cond delay="0"/>
                                          </p:stCondLst>
                                        </p:cTn>
                                        <p:tgtEl>
                                          <p:spTgt spid="2"/>
                                        </p:tgtEl>
                                        <p:attrNameLst>
                                          <p:attrName>style.visibility</p:attrName>
                                        </p:attrNameLst>
                                      </p:cBhvr>
                                      <p:to>
                                        <p:strVal val="visible"/>
                                      </p:to>
                                    </p:set>
                                    <p:animEffect transition="in" filter="fade">
                                      <p:cBhvr>
                                        <p:cTn id="2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4"/>
        <p:cNvGrpSpPr/>
        <p:nvPr/>
      </p:nvGrpSpPr>
      <p:grpSpPr>
        <a:xfrm>
          <a:off x="0" y="0"/>
          <a:ext cx="0" cy="0"/>
          <a:chOff x="0" y="0"/>
          <a:chExt cx="0" cy="0"/>
        </a:xfrm>
      </p:grpSpPr>
      <p:sp>
        <p:nvSpPr>
          <p:cNvPr id="142" name="Rectangle 76">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78">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80">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8" name="Group 82">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84" name="Oval 83">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5" name="Oval 84">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9" name="Rectangle 86">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0" name="Rectangle 88">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90">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Google Shape;135;p27"/>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Scatter Plot-  Total Crime vs Average House Value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Expected Outcome - strength of correlation &gt;0.7</a:t>
            </a:r>
            <a:br>
              <a:rPr lang="en-US" sz="1800" dirty="0">
                <a:blipFill dpi="0" rotWithShape="1">
                  <a:blip r:embed="rId5"/>
                  <a:srcRect/>
                  <a:tile tx="6350" ty="-127000" sx="65000" sy="64000" flip="none" algn="tl"/>
                </a:blipFill>
              </a:rPr>
            </a:br>
            <a:br>
              <a:rPr lang="en-US" sz="1800"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Summary Evaluation- Strength of Correlation -0.18 = Very weak correlation</a:t>
            </a:r>
            <a:br>
              <a:rPr lang="en-US" sz="2000" dirty="0">
                <a:blipFill dpi="0" rotWithShape="1">
                  <a:blip r:embed="rId5"/>
                  <a:srcRect/>
                  <a:tile tx="6350" ty="-127000" sx="65000" sy="64000" flip="none" algn="tl"/>
                </a:blipFill>
              </a:rPr>
            </a:br>
            <a:br>
              <a:rPr lang="en-US" sz="2000" dirty="0">
                <a:blipFill dpi="0" rotWithShape="1">
                  <a:blip r:embed="rId5"/>
                  <a:srcRect/>
                  <a:tile tx="6350" ty="-127000" sx="65000" sy="64000" flip="none" algn="tl"/>
                </a:blipFill>
              </a:rPr>
            </a:br>
            <a:endParaRPr lang="en-US" sz="2000" dirty="0">
              <a:blipFill dpi="0" rotWithShape="1">
                <a:blip r:embed="rId5"/>
                <a:srcRect/>
                <a:tile tx="6350" ty="-127000" sx="65000" sy="64000" flip="none" algn="tl"/>
              </a:blipFill>
            </a:endParaRPr>
          </a:p>
        </p:txBody>
      </p:sp>
      <p:sp>
        <p:nvSpPr>
          <p:cNvPr id="152" name="Rectangle 92">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94">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6" name="Oval 95">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7" name="Oval 96">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36" name="Google Shape;136;p27"/>
          <p:cNvPicPr preferRelativeResize="0"/>
          <p:nvPr/>
        </p:nvPicPr>
        <p:blipFill rotWithShape="1">
          <a:blip r:embed="rId7"/>
          <a:srcRect t="9877"/>
          <a:stretch/>
        </p:blipFill>
        <p:spPr>
          <a:xfrm>
            <a:off x="1346325" y="1388911"/>
            <a:ext cx="5780761" cy="401154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04" name="Rectangle 10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1" name="Oval 11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2" name="Oval 11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14" name="Rectangle 113">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Google Shape;99;p22"/>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pPr>
            <a:r>
              <a:rPr lang="en-US" sz="2000" u="sng" dirty="0">
                <a:blipFill dpi="0" rotWithShape="1">
                  <a:blip r:embed="rId5"/>
                  <a:srcRect/>
                  <a:tile tx="6350" ty="-127000" sx="65000" sy="64000" flip="none" algn="tl"/>
                </a:blipFill>
              </a:rPr>
              <a:t>Line graph-  all neighborhoods IN RVA Avg House value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Black line- Richmond used as Control</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Summary evaluation- All Neighborhoods showed an increase in average home value price. Noted: some changed at different rates.</a:t>
            </a:r>
          </a:p>
        </p:txBody>
      </p:sp>
      <p:sp>
        <p:nvSpPr>
          <p:cNvPr id="120" name="Rectangle 119">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2" name="Group 121">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23" name="Oval 122">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4" name="Oval 123">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3" name="Picture 2" descr="Chart, line chart&#10;&#10;Description automatically generated">
            <a:extLst>
              <a:ext uri="{FF2B5EF4-FFF2-40B4-BE49-F238E27FC236}">
                <a16:creationId xmlns:a16="http://schemas.microsoft.com/office/drawing/2014/main" id="{3AE8ACB9-A32B-4C7B-A269-B7AE1B22A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0834" y="1405159"/>
            <a:ext cx="6631744" cy="39790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4"/>
        <p:cNvGrpSpPr/>
        <p:nvPr/>
      </p:nvGrpSpPr>
      <p:grpSpPr>
        <a:xfrm>
          <a:off x="0" y="0"/>
          <a:ext cx="0" cy="0"/>
          <a:chOff x="0" y="0"/>
          <a:chExt cx="0" cy="0"/>
        </a:xfrm>
      </p:grpSpPr>
      <p:sp>
        <p:nvSpPr>
          <p:cNvPr id="111" name="Rectangle 1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18" name="Oval 1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9" name="Oval 1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21" name="Rectangle 12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3" name="Rectangle 12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Google Shape;106;p23"/>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Line graph-  all neighborhoods IN RVA reported Crime 2000-2020</a:t>
            </a:r>
            <a:br>
              <a:rPr lang="en-US" sz="2000" u="sng" dirty="0">
                <a:blipFill dpi="0" rotWithShape="1">
                  <a:blip r:embed="rId5"/>
                  <a:srcRect/>
                  <a:tile tx="6350" ty="-127000" sx="65000" sy="64000" flip="none" algn="tl"/>
                </a:blipFill>
              </a:rPr>
            </a:br>
            <a:br>
              <a:rPr lang="en-US" sz="20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Black line- Richmond used as Control</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Summary evaluation- All Neighborhoods showed a decrease in crime, with the exception of Manchester and Shockoe Bottom.</a:t>
            </a:r>
          </a:p>
        </p:txBody>
      </p:sp>
      <p:sp>
        <p:nvSpPr>
          <p:cNvPr id="127" name="Rectangle 12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30" name="Oval 12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1" name="Oval 13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05" name="Google Shape;105;p23"/>
          <p:cNvPicPr preferRelativeResize="0"/>
          <p:nvPr/>
        </p:nvPicPr>
        <p:blipFill>
          <a:blip r:embed="rId7"/>
          <a:stretch>
            <a:fillRect/>
          </a:stretch>
        </p:blipFill>
        <p:spPr>
          <a:xfrm>
            <a:off x="920834" y="1405159"/>
            <a:ext cx="6631744" cy="397904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p:nvSpPr>
          <p:cNvPr id="71" name="Rectangle 7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8" name="Oval 7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9" name="Oval 7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1" name="Rectangle 80">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Google Shape;130;p26"/>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1500" u="sng" dirty="0">
                <a:blipFill dpi="0" rotWithShape="1">
                  <a:blip r:embed="rId5"/>
                  <a:srcRect/>
                  <a:tile tx="6350" ty="-127000" sx="65000" sy="64000" flip="none" algn="tl"/>
                </a:blipFill>
              </a:rPr>
              <a:t>Crime bar analysis-  2000-2020</a:t>
            </a:r>
            <a:br>
              <a:rPr lang="en-US" sz="1500" u="sng" dirty="0">
                <a:blipFill dpi="0" rotWithShape="1">
                  <a:blip r:embed="rId5"/>
                  <a:srcRect/>
                  <a:tile tx="6350" ty="-127000" sx="65000" sy="64000" flip="none" algn="tl"/>
                </a:blipFill>
              </a:rPr>
            </a:br>
            <a:br>
              <a:rPr lang="en-US" sz="1500" b="1"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Expected Outcome - reduction in violent crimes and increase in non-violent crime.</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Formula used = Violent Crimes (Homicide, Sex Offense, Robbery, and Assault), Non-Violent Crimes (Burglary, Theft, Vice, and Vehicle Theft), and Other.</a:t>
            </a:r>
            <a:br>
              <a:rPr lang="en-US" sz="1600" dirty="0">
                <a:blipFill dpi="0" rotWithShape="1">
                  <a:blip r:embed="rId5"/>
                  <a:srcRect/>
                  <a:tile tx="6350" ty="-127000" sx="65000" sy="64000" flip="none" algn="tl"/>
                </a:blipFill>
              </a:rPr>
            </a:br>
            <a:br>
              <a:rPr lang="en-US" sz="1600" dirty="0">
                <a:blipFill dpi="0" rotWithShape="1">
                  <a:blip r:embed="rId5"/>
                  <a:srcRect/>
                  <a:tile tx="6350" ty="-127000" sx="65000" sy="64000" flip="none" algn="tl"/>
                </a:blipFill>
              </a:rPr>
            </a:br>
            <a:r>
              <a:rPr lang="en-US" sz="1600" dirty="0">
                <a:blipFill dpi="0" rotWithShape="1">
                  <a:blip r:embed="rId5"/>
                  <a:srcRect/>
                  <a:tile tx="6350" ty="-127000" sx="65000" sy="64000" flip="none" algn="tl"/>
                </a:blipFill>
              </a:rPr>
              <a:t>All neighborhoods decreased in both violent and non-violent crime except for Shockoe Bottom.</a:t>
            </a:r>
          </a:p>
        </p:txBody>
      </p:sp>
      <p:sp>
        <p:nvSpPr>
          <p:cNvPr id="87" name="Rectangle 86">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9" name="Group 88">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90" name="Oval 89">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1" name="Oval 90">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29" name="Google Shape;129;p26"/>
          <p:cNvPicPr preferRelativeResize="0"/>
          <p:nvPr/>
        </p:nvPicPr>
        <p:blipFill>
          <a:blip r:embed="rId7"/>
          <a:stretch>
            <a:fillRect/>
          </a:stretch>
        </p:blipFill>
        <p:spPr>
          <a:xfrm>
            <a:off x="920834" y="1405159"/>
            <a:ext cx="6631744" cy="397904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1"/>
        <p:cNvGrpSpPr/>
        <p:nvPr/>
      </p:nvGrpSpPr>
      <p:grpSpPr>
        <a:xfrm>
          <a:off x="0" y="0"/>
          <a:ext cx="0" cy="0"/>
          <a:chOff x="0" y="0"/>
          <a:chExt cx="0" cy="0"/>
        </a:xfrm>
      </p:grpSpPr>
      <p:sp>
        <p:nvSpPr>
          <p:cNvPr id="131" name="Rectangle 11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1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2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 name="Group 12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25" name="Oval 12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6" name="Oval 12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40" name="Rectangle 127">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1" name="Rectangle 129">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31">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Google Shape;112;p24"/>
          <p:cNvSpPr txBox="1">
            <a:spLocks noGrp="1"/>
          </p:cNvSpPr>
          <p:nvPr>
            <p:ph type="title"/>
          </p:nvPr>
        </p:nvSpPr>
        <p:spPr>
          <a:xfrm>
            <a:off x="8200102" y="1432223"/>
            <a:ext cx="2818417" cy="3357976"/>
          </a:xfrm>
          <a:prstGeom prst="rect">
            <a:avLst/>
          </a:prstGeom>
        </p:spPr>
        <p:txBody>
          <a:bodyPr spcFirstLastPara="1" vert="horz" lIns="91440" tIns="45720" rIns="91440" bIns="45720" rtlCol="0" anchor="ctr" anchorCtr="0">
            <a:normAutofit/>
          </a:bodyPr>
          <a:lstStyle/>
          <a:p>
            <a:pPr>
              <a:lnSpc>
                <a:spcPct val="80000"/>
              </a:lnSpc>
              <a:buClr>
                <a:schemeClr val="dk1"/>
              </a:buClr>
              <a:buSzPct val="46698"/>
            </a:pPr>
            <a:r>
              <a:rPr lang="en-US" sz="2000" u="sng" dirty="0">
                <a:blipFill dpi="0" rotWithShape="1">
                  <a:blip r:embed="rId5"/>
                  <a:srcRect/>
                  <a:tile tx="6350" ty="-127000" sx="65000" sy="64000" flip="none" algn="tl"/>
                </a:blipFill>
              </a:rPr>
              <a:t>Line graph-  Crime vs avg Housing Value 2000-2020</a:t>
            </a:r>
            <a:br>
              <a:rPr lang="en-US" sz="3300" u="sng" dirty="0">
                <a:blipFill dpi="0" rotWithShape="1">
                  <a:blip r:embed="rId5"/>
                  <a:srcRect/>
                  <a:tile tx="6350" ty="-127000" sx="65000" sy="64000" flip="none" algn="tl"/>
                </a:blipFill>
              </a:rPr>
            </a:br>
            <a:br>
              <a:rPr lang="en-US" sz="3300" b="1" dirty="0">
                <a:blipFill dpi="0" rotWithShape="1">
                  <a:blip r:embed="rId5"/>
                  <a:srcRect/>
                  <a:tile tx="6350" ty="-127000" sx="65000" sy="64000" flip="none" algn="tl"/>
                </a:blipFill>
              </a:rPr>
            </a:br>
            <a:r>
              <a:rPr lang="en-US" sz="1800" dirty="0">
                <a:blipFill dpi="0" rotWithShape="1">
                  <a:blip r:embed="rId5"/>
                  <a:srcRect/>
                  <a:tile tx="6350" ty="-127000" sx="65000" sy="64000" flip="none" algn="tl"/>
                </a:blipFill>
              </a:rPr>
              <a:t>Expected Outcome - inverse relationship.</a:t>
            </a:r>
          </a:p>
          <a:p>
            <a:pPr marL="150704">
              <a:lnSpc>
                <a:spcPct val="80000"/>
              </a:lnSpc>
              <a:buSzPct val="100000"/>
            </a:pPr>
            <a:endParaRPr lang="en-US" sz="3300" dirty="0">
              <a:blipFill dpi="0" rotWithShape="1">
                <a:blip r:embed="rId5"/>
                <a:srcRect/>
                <a:tile tx="6350" ty="-127000" sx="65000" sy="64000" flip="none" algn="tl"/>
              </a:blipFill>
            </a:endParaRPr>
          </a:p>
        </p:txBody>
      </p:sp>
      <p:sp>
        <p:nvSpPr>
          <p:cNvPr id="134" name="Rectangle 133">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Group 135">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37" name="Oval 136">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8" name="Oval 137">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13" name="Google Shape;113;p24"/>
          <p:cNvPicPr preferRelativeResize="0"/>
          <p:nvPr/>
        </p:nvPicPr>
        <p:blipFill>
          <a:blip r:embed="rId7"/>
          <a:stretch>
            <a:fillRect/>
          </a:stretch>
        </p:blipFill>
        <p:spPr>
          <a:xfrm>
            <a:off x="920834" y="2068334"/>
            <a:ext cx="6631744" cy="265269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14;p24">
            <a:extLst>
              <a:ext uri="{FF2B5EF4-FFF2-40B4-BE49-F238E27FC236}">
                <a16:creationId xmlns:a16="http://schemas.microsoft.com/office/drawing/2014/main" id="{78DE17E4-E0BF-4BBD-A68A-970915CBE7AB}"/>
              </a:ext>
            </a:extLst>
          </p:cNvPr>
          <p:cNvPicPr preferRelativeResize="0"/>
          <p:nvPr/>
        </p:nvPicPr>
        <p:blipFill>
          <a:blip r:embed="rId2">
            <a:alphaModFix/>
          </a:blip>
          <a:stretch>
            <a:fillRect/>
          </a:stretch>
        </p:blipFill>
        <p:spPr>
          <a:xfrm>
            <a:off x="6252013" y="904690"/>
            <a:ext cx="5522976" cy="2524310"/>
          </a:xfrm>
          <a:prstGeom prst="rect">
            <a:avLst/>
          </a:prstGeom>
          <a:noFill/>
          <a:ln>
            <a:noFill/>
          </a:ln>
        </p:spPr>
      </p:pic>
      <p:pic>
        <p:nvPicPr>
          <p:cNvPr id="4" name="Google Shape;115;p24">
            <a:extLst>
              <a:ext uri="{FF2B5EF4-FFF2-40B4-BE49-F238E27FC236}">
                <a16:creationId xmlns:a16="http://schemas.microsoft.com/office/drawing/2014/main" id="{38BC3F95-AE0E-4FFF-A0A0-DD15D3A74098}"/>
              </a:ext>
            </a:extLst>
          </p:cNvPr>
          <p:cNvPicPr preferRelativeResize="0"/>
          <p:nvPr/>
        </p:nvPicPr>
        <p:blipFill>
          <a:blip r:embed="rId3">
            <a:alphaModFix/>
          </a:blip>
          <a:stretch>
            <a:fillRect/>
          </a:stretch>
        </p:blipFill>
        <p:spPr>
          <a:xfrm>
            <a:off x="545479" y="4107735"/>
            <a:ext cx="5242567" cy="2524309"/>
          </a:xfrm>
          <a:prstGeom prst="rect">
            <a:avLst/>
          </a:prstGeom>
          <a:noFill/>
          <a:ln>
            <a:noFill/>
          </a:ln>
        </p:spPr>
      </p:pic>
      <p:pic>
        <p:nvPicPr>
          <p:cNvPr id="5" name="Google Shape;116;p24">
            <a:extLst>
              <a:ext uri="{FF2B5EF4-FFF2-40B4-BE49-F238E27FC236}">
                <a16:creationId xmlns:a16="http://schemas.microsoft.com/office/drawing/2014/main" id="{5548FECB-A9CD-457B-9967-9ABD6A15F18B}"/>
              </a:ext>
            </a:extLst>
          </p:cNvPr>
          <p:cNvPicPr preferRelativeResize="0"/>
          <p:nvPr/>
        </p:nvPicPr>
        <p:blipFill>
          <a:blip r:embed="rId4">
            <a:alphaModFix/>
          </a:blip>
          <a:stretch>
            <a:fillRect/>
          </a:stretch>
        </p:blipFill>
        <p:spPr>
          <a:xfrm>
            <a:off x="6252013" y="3587271"/>
            <a:ext cx="5602224" cy="2524310"/>
          </a:xfrm>
          <a:prstGeom prst="rect">
            <a:avLst/>
          </a:prstGeom>
          <a:noFill/>
          <a:ln>
            <a:noFill/>
          </a:ln>
        </p:spPr>
      </p:pic>
      <p:pic>
        <p:nvPicPr>
          <p:cNvPr id="6" name="Google Shape;123;p25">
            <a:extLst>
              <a:ext uri="{FF2B5EF4-FFF2-40B4-BE49-F238E27FC236}">
                <a16:creationId xmlns:a16="http://schemas.microsoft.com/office/drawing/2014/main" id="{475004B5-DD91-4291-AAA2-C2F7D0B7DE6B}"/>
              </a:ext>
            </a:extLst>
          </p:cNvPr>
          <p:cNvPicPr preferRelativeResize="0"/>
          <p:nvPr/>
        </p:nvPicPr>
        <p:blipFill>
          <a:blip r:embed="rId5">
            <a:alphaModFix/>
          </a:blip>
          <a:stretch>
            <a:fillRect/>
          </a:stretch>
        </p:blipFill>
        <p:spPr>
          <a:xfrm>
            <a:off x="659146" y="1300966"/>
            <a:ext cx="5015235" cy="2679268"/>
          </a:xfrm>
          <a:prstGeom prst="rect">
            <a:avLst/>
          </a:prstGeom>
          <a:noFill/>
          <a:ln>
            <a:noFill/>
          </a:ln>
        </p:spPr>
      </p:pic>
      <p:sp>
        <p:nvSpPr>
          <p:cNvPr id="8" name="TextBox 7">
            <a:extLst>
              <a:ext uri="{FF2B5EF4-FFF2-40B4-BE49-F238E27FC236}">
                <a16:creationId xmlns:a16="http://schemas.microsoft.com/office/drawing/2014/main" id="{55110EEE-81E9-4754-AE18-59EBD7AEE3FE}"/>
              </a:ext>
            </a:extLst>
          </p:cNvPr>
          <p:cNvSpPr txBox="1"/>
          <p:nvPr/>
        </p:nvSpPr>
        <p:spPr>
          <a:xfrm>
            <a:off x="836428" y="504580"/>
            <a:ext cx="10263963" cy="707886"/>
          </a:xfrm>
          <a:prstGeom prst="rect">
            <a:avLst/>
          </a:prstGeom>
          <a:noFill/>
        </p:spPr>
        <p:txBody>
          <a:bodyPr wrap="square">
            <a:spAutoFit/>
          </a:bodyPr>
          <a:lstStyle/>
          <a:p>
            <a:r>
              <a:rPr lang="en" sz="2000" dirty="0">
                <a:latin typeface="+mj-lt"/>
              </a:rPr>
              <a:t>SUMMARY OUTCOME- THESE NEIGHBORHOODS (SCOTTS ADDITION, CHURCH HILL &amp; CHURCH HILL NORTH, AND JACKSON WARD) SHOWED THE EXPECTED OUTCOME</a:t>
            </a:r>
            <a:endParaRPr lang="en-US" sz="2000" dirty="0">
              <a:latin typeface="+mj-lt"/>
            </a:endParaRPr>
          </a:p>
        </p:txBody>
      </p:sp>
    </p:spTree>
    <p:extLst>
      <p:ext uri="{BB962C8B-B14F-4D97-AF65-F5344CB8AC3E}">
        <p14:creationId xmlns:p14="http://schemas.microsoft.com/office/powerpoint/2010/main" val="47051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5"/>
          <p:cNvPicPr preferRelativeResize="0"/>
          <p:nvPr/>
        </p:nvPicPr>
        <p:blipFill>
          <a:blip r:embed="rId3">
            <a:alphaModFix/>
          </a:blip>
          <a:stretch>
            <a:fillRect/>
          </a:stretch>
        </p:blipFill>
        <p:spPr>
          <a:xfrm>
            <a:off x="311888" y="2249893"/>
            <a:ext cx="5657088" cy="2816352"/>
          </a:xfrm>
          <a:prstGeom prst="rect">
            <a:avLst/>
          </a:prstGeom>
          <a:noFill/>
          <a:ln>
            <a:noFill/>
          </a:ln>
        </p:spPr>
      </p:pic>
      <p:pic>
        <p:nvPicPr>
          <p:cNvPr id="122" name="Google Shape;122;p25"/>
          <p:cNvPicPr preferRelativeResize="0"/>
          <p:nvPr/>
        </p:nvPicPr>
        <p:blipFill>
          <a:blip r:embed="rId4">
            <a:alphaModFix/>
          </a:blip>
          <a:stretch>
            <a:fillRect/>
          </a:stretch>
        </p:blipFill>
        <p:spPr>
          <a:xfrm>
            <a:off x="6096000" y="847813"/>
            <a:ext cx="5608320" cy="2804160"/>
          </a:xfrm>
          <a:prstGeom prst="rect">
            <a:avLst/>
          </a:prstGeom>
          <a:noFill/>
          <a:ln>
            <a:noFill/>
          </a:ln>
        </p:spPr>
      </p:pic>
      <p:pic>
        <p:nvPicPr>
          <p:cNvPr id="124" name="Google Shape;124;p25"/>
          <p:cNvPicPr preferRelativeResize="0"/>
          <p:nvPr/>
        </p:nvPicPr>
        <p:blipFill>
          <a:blip r:embed="rId5">
            <a:alphaModFix/>
          </a:blip>
          <a:stretch>
            <a:fillRect/>
          </a:stretch>
        </p:blipFill>
        <p:spPr>
          <a:xfrm>
            <a:off x="6096000" y="3651973"/>
            <a:ext cx="5608320" cy="2804160"/>
          </a:xfrm>
          <a:prstGeom prst="rect">
            <a:avLst/>
          </a:prstGeom>
          <a:noFill/>
          <a:ln>
            <a:noFill/>
          </a:ln>
        </p:spPr>
      </p:pic>
      <p:sp>
        <p:nvSpPr>
          <p:cNvPr id="7" name="TextBox 6">
            <a:extLst>
              <a:ext uri="{FF2B5EF4-FFF2-40B4-BE49-F238E27FC236}">
                <a16:creationId xmlns:a16="http://schemas.microsoft.com/office/drawing/2014/main" id="{4C84B67C-A6AE-4ECB-8375-5B1B920E6DFB}"/>
              </a:ext>
            </a:extLst>
          </p:cNvPr>
          <p:cNvSpPr txBox="1"/>
          <p:nvPr/>
        </p:nvSpPr>
        <p:spPr>
          <a:xfrm>
            <a:off x="311888" y="665910"/>
            <a:ext cx="6096000" cy="1384995"/>
          </a:xfrm>
          <a:prstGeom prst="rect">
            <a:avLst/>
          </a:prstGeom>
          <a:noFill/>
        </p:spPr>
        <p:txBody>
          <a:bodyPr wrap="square">
            <a:spAutoFit/>
          </a:bodyPr>
          <a:lstStyle/>
          <a:p>
            <a:r>
              <a:rPr lang="en" sz="2000" dirty="0">
                <a:latin typeface="+mj-lt"/>
              </a:rPr>
              <a:t>SUMMARY OUTCOME- THESE NEIGHBORHOODS (MANCHESTER, OREGON HILL, AND SHOCKOE BOTTOM) DID NOT SHOW THE EXPECTED OUTCOME.</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1"/>
        <p:cNvGrpSpPr/>
        <p:nvPr/>
      </p:nvGrpSpPr>
      <p:grpSpPr>
        <a:xfrm>
          <a:off x="0" y="0"/>
          <a:ext cx="0" cy="0"/>
          <a:chOff x="0" y="0"/>
          <a:chExt cx="0" cy="0"/>
        </a:xfrm>
      </p:grpSpPr>
      <p:sp>
        <p:nvSpPr>
          <p:cNvPr id="147" name="Rectangle 146">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54" name="Oval 153">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5" name="Oval 154">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57" name="Rectangle 156">
            <a:extLst>
              <a:ext uri="{FF2B5EF4-FFF2-40B4-BE49-F238E27FC236}">
                <a16:creationId xmlns:a16="http://schemas.microsoft.com/office/drawing/2014/main" id="{B945C839-5223-449A-83FF-07A83C46B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9" name="Rectangle 158">
            <a:extLst>
              <a:ext uri="{FF2B5EF4-FFF2-40B4-BE49-F238E27FC236}">
                <a16:creationId xmlns:a16="http://schemas.microsoft.com/office/drawing/2014/main" id="{7D673E84-7710-46C2-AB60-0C54F719C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9087"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Google Shape;142;p28"/>
          <p:cNvSpPr txBox="1">
            <a:spLocks noGrp="1"/>
          </p:cNvSpPr>
          <p:nvPr>
            <p:ph type="title"/>
          </p:nvPr>
        </p:nvSpPr>
        <p:spPr>
          <a:xfrm>
            <a:off x="1113719" y="1432223"/>
            <a:ext cx="2897826" cy="3357976"/>
          </a:xfrm>
          <a:prstGeom prst="rect">
            <a:avLst/>
          </a:prstGeom>
        </p:spPr>
        <p:txBody>
          <a:bodyPr spcFirstLastPara="1" vert="horz" lIns="91440" tIns="45720" rIns="91440" bIns="45720" rtlCol="0" anchor="ctr" anchorCtr="0">
            <a:normAutofit/>
          </a:bodyPr>
          <a:lstStyle/>
          <a:p>
            <a:pPr marL="186262">
              <a:lnSpc>
                <a:spcPct val="80000"/>
              </a:lnSpc>
              <a:buSzPts val="1400"/>
            </a:pPr>
            <a:r>
              <a:rPr lang="en-US" sz="2000" u="sng" kern="1200" cap="all" baseline="0" dirty="0">
                <a:blipFill dpi="0" rotWithShape="1">
                  <a:blip r:embed="rId5"/>
                  <a:srcRect/>
                  <a:tile tx="6350" ty="-127000" sx="65000" sy="64000" flip="none" algn="tl"/>
                </a:blipFill>
                <a:latin typeface="+mj-lt"/>
                <a:ea typeface="+mj-ea"/>
                <a:cs typeface="+mj-cs"/>
              </a:rPr>
              <a:t>Box and Whisker </a:t>
            </a:r>
            <a:r>
              <a:rPr lang="en-US" sz="2000" u="sng" kern="1200" cap="all" baseline="0" dirty="0" err="1">
                <a:blipFill dpi="0" rotWithShape="1">
                  <a:blip r:embed="rId5"/>
                  <a:srcRect/>
                  <a:tile tx="6350" ty="-127000" sx="65000" sy="64000" flip="none" algn="tl"/>
                </a:blipFill>
                <a:latin typeface="+mj-lt"/>
                <a:ea typeface="+mj-ea"/>
                <a:cs typeface="+mj-cs"/>
              </a:rPr>
              <a:t>analysiS</a:t>
            </a:r>
            <a:r>
              <a:rPr lang="en-US" sz="2000" u="sng" kern="1200" cap="all" baseline="0" dirty="0">
                <a:blipFill dpi="0" rotWithShape="1">
                  <a:blip r:embed="rId5"/>
                  <a:srcRect/>
                  <a:tile tx="6350" ty="-127000" sx="65000" sy="64000" flip="none" algn="tl"/>
                </a:blipFill>
                <a:latin typeface="+mj-lt"/>
                <a:ea typeface="+mj-ea"/>
                <a:cs typeface="+mj-cs"/>
              </a:rPr>
              <a:t>- CRIME &amp; AVG HOUSE VALUE 2000-2020</a:t>
            </a:r>
            <a:br>
              <a:rPr lang="en-US" sz="2000" u="sng" kern="1200" cap="all" baseline="0" dirty="0">
                <a:blipFill dpi="0" rotWithShape="1">
                  <a:blip r:embed="rId5"/>
                  <a:srcRect/>
                  <a:tile tx="6350" ty="-127000" sx="65000" sy="64000" flip="none" algn="tl"/>
                </a:blipFill>
                <a:latin typeface="+mj-lt"/>
                <a:ea typeface="+mj-ea"/>
                <a:cs typeface="+mj-cs"/>
              </a:rPr>
            </a:br>
            <a:br>
              <a:rPr lang="en-US" sz="2000" b="1" kern="1200" cap="all" baseline="0" dirty="0">
                <a:blipFill dpi="0" rotWithShape="1">
                  <a:blip r:embed="rId5"/>
                  <a:srcRect/>
                  <a:tile tx="6350" ty="-127000" sx="65000" sy="64000" flip="none" algn="tl"/>
                </a:blipFill>
                <a:latin typeface="+mj-lt"/>
                <a:ea typeface="+mj-ea"/>
                <a:cs typeface="+mj-cs"/>
              </a:rPr>
            </a:br>
            <a:r>
              <a:rPr lang="en-US" sz="1600" kern="1200" cap="all" baseline="0" dirty="0">
                <a:blipFill dpi="0" rotWithShape="1">
                  <a:blip r:embed="rId5"/>
                  <a:srcRect/>
                  <a:tile tx="6350" ty="-127000" sx="65000" sy="64000" flip="none" algn="tl"/>
                </a:blipFill>
                <a:latin typeface="+mj-lt"/>
                <a:ea typeface="+mj-ea"/>
                <a:cs typeface="+mj-cs"/>
              </a:rPr>
              <a:t>Expected Outcome – Relatively similar distribution of neighborhoods from 2000-2020.</a:t>
            </a:r>
            <a:br>
              <a:rPr lang="en-US" sz="1600" kern="1200" cap="all" baseline="0" dirty="0">
                <a:blipFill dpi="0" rotWithShape="1">
                  <a:blip r:embed="rId5"/>
                  <a:srcRect/>
                  <a:tile tx="6350" ty="-127000" sx="65000" sy="64000" flip="none" algn="tl"/>
                </a:blipFill>
                <a:latin typeface="+mj-lt"/>
                <a:ea typeface="+mj-ea"/>
                <a:cs typeface="+mj-cs"/>
              </a:rPr>
            </a:br>
            <a:br>
              <a:rPr lang="en-US" sz="1600" kern="1200" cap="all" baseline="0" dirty="0">
                <a:blipFill dpi="0" rotWithShape="1">
                  <a:blip r:embed="rId5"/>
                  <a:srcRect/>
                  <a:tile tx="6350" ty="-127000" sx="65000" sy="64000" flip="none" algn="tl"/>
                </a:blipFill>
                <a:latin typeface="+mj-lt"/>
                <a:ea typeface="+mj-ea"/>
                <a:cs typeface="+mj-cs"/>
              </a:rPr>
            </a:br>
            <a:r>
              <a:rPr lang="en-US" sz="1600" kern="1200" cap="all" baseline="0" dirty="0">
                <a:blipFill dpi="0" rotWithShape="1">
                  <a:blip r:embed="rId5"/>
                  <a:srcRect/>
                  <a:tile tx="6350" ty="-127000" sx="65000" sy="64000" flip="none" algn="tl"/>
                </a:blipFill>
                <a:latin typeface="+mj-lt"/>
                <a:ea typeface="+mj-ea"/>
                <a:cs typeface="+mj-cs"/>
              </a:rPr>
              <a:t>Overall expected outcome was seen for housing, but not for crime.  </a:t>
            </a:r>
            <a:br>
              <a:rPr lang="en-US" sz="2000" kern="1200" cap="all" baseline="0" dirty="0">
                <a:blipFill dpi="0" rotWithShape="1">
                  <a:blip r:embed="rId5"/>
                  <a:srcRect/>
                  <a:tile tx="6350" ty="-127000" sx="65000" sy="64000" flip="none" algn="tl"/>
                </a:blipFill>
                <a:latin typeface="+mj-lt"/>
                <a:ea typeface="+mj-ea"/>
                <a:cs typeface="+mj-cs"/>
              </a:rPr>
            </a:br>
            <a:endParaRPr lang="en-US" sz="2000" b="1" kern="1200" cap="all" baseline="0" dirty="0">
              <a:blipFill dpi="0" rotWithShape="1">
                <a:blip r:embed="rId5"/>
                <a:srcRect/>
                <a:tile tx="6350" ty="-127000" sx="65000" sy="64000" flip="none" algn="tl"/>
              </a:blipFill>
              <a:latin typeface="+mj-lt"/>
              <a:ea typeface="+mj-ea"/>
              <a:cs typeface="+mj-cs"/>
            </a:endParaRPr>
          </a:p>
          <a:p>
            <a:pPr marL="609585">
              <a:lnSpc>
                <a:spcPct val="80000"/>
              </a:lnSpc>
            </a:pPr>
            <a:endParaRPr lang="en-US" sz="2000" kern="1200" cap="all" baseline="0" dirty="0">
              <a:blipFill dpi="0" rotWithShape="1">
                <a:blip r:embed="rId5"/>
                <a:srcRect/>
                <a:tile tx="6350" ty="-127000" sx="65000" sy="64000" flip="none" algn="tl"/>
              </a:blipFill>
              <a:latin typeface="+mj-lt"/>
              <a:ea typeface="+mj-ea"/>
              <a:cs typeface="+mj-cs"/>
            </a:endParaRPr>
          </a:p>
        </p:txBody>
      </p:sp>
      <p:sp>
        <p:nvSpPr>
          <p:cNvPr id="161" name="Rectangle 160">
            <a:extLst>
              <a:ext uri="{FF2B5EF4-FFF2-40B4-BE49-F238E27FC236}">
                <a16:creationId xmlns:a16="http://schemas.microsoft.com/office/drawing/2014/main" id="{139CA32C-70F8-4CA5-AA5D-57191F4D8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928117"/>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scatter chart&#10;&#10;Description automatically generated">
            <a:extLst>
              <a:ext uri="{FF2B5EF4-FFF2-40B4-BE49-F238E27FC236}">
                <a16:creationId xmlns:a16="http://schemas.microsoft.com/office/drawing/2014/main" id="{85AE4883-0730-43A3-A89E-013025943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0473" y="3237878"/>
            <a:ext cx="7593225" cy="2031186"/>
          </a:xfrm>
          <a:prstGeom prst="rect">
            <a:avLst/>
          </a:prstGeom>
        </p:spPr>
      </p:pic>
      <p:pic>
        <p:nvPicPr>
          <p:cNvPr id="5" name="Picture 4" descr="Chart, scatter chart&#10;&#10;Description automatically generated">
            <a:extLst>
              <a:ext uri="{FF2B5EF4-FFF2-40B4-BE49-F238E27FC236}">
                <a16:creationId xmlns:a16="http://schemas.microsoft.com/office/drawing/2014/main" id="{E9540020-9541-4453-9CF6-D9ACAB1184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0473" y="928117"/>
            <a:ext cx="7706938" cy="2061604"/>
          </a:xfrm>
          <a:prstGeom prst="rect">
            <a:avLst/>
          </a:prstGeom>
        </p:spPr>
      </p:pic>
      <p:sp>
        <p:nvSpPr>
          <p:cNvPr id="163" name="Rectangle 162">
            <a:extLst>
              <a:ext uri="{FF2B5EF4-FFF2-40B4-BE49-F238E27FC236}">
                <a16:creationId xmlns:a16="http://schemas.microsoft.com/office/drawing/2014/main" id="{22A7090A-8739-4C0E-AE2B-E9574F839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033" y="5782820"/>
            <a:ext cx="338328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 name="Group 164">
            <a:extLst>
              <a:ext uri="{FF2B5EF4-FFF2-40B4-BE49-F238E27FC236}">
                <a16:creationId xmlns:a16="http://schemas.microsoft.com/office/drawing/2014/main" id="{E74DD241-70FF-4D92-99B7-2E3262D347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166" name="Oval 165">
              <a:extLst>
                <a:ext uri="{FF2B5EF4-FFF2-40B4-BE49-F238E27FC236}">
                  <a16:creationId xmlns:a16="http://schemas.microsoft.com/office/drawing/2014/main" id="{37C4DBDA-CE47-4C85-9D28-009A33B03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7" name="Oval 166">
              <a:extLst>
                <a:ext uri="{FF2B5EF4-FFF2-40B4-BE49-F238E27FC236}">
                  <a16:creationId xmlns:a16="http://schemas.microsoft.com/office/drawing/2014/main" id="{5402800A-EB0F-495B-AD52-CBAF6B3FF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Content Placeholder 2">
            <a:extLst>
              <a:ext uri="{FF2B5EF4-FFF2-40B4-BE49-F238E27FC236}">
                <a16:creationId xmlns:a16="http://schemas.microsoft.com/office/drawing/2014/main" id="{E7F1BEE5-111F-4914-A276-D5AA59AA1756}"/>
              </a:ext>
            </a:extLst>
          </p:cNvPr>
          <p:cNvSpPr>
            <a:spLocks noGrp="1"/>
          </p:cNvSpPr>
          <p:nvPr>
            <p:ph idx="1"/>
          </p:nvPr>
        </p:nvSpPr>
        <p:spPr>
          <a:xfrm>
            <a:off x="1069850" y="844902"/>
            <a:ext cx="5818858" cy="5168196"/>
          </a:xfrm>
        </p:spPr>
        <p:txBody>
          <a:bodyPr anchor="ctr">
            <a:normAutofit/>
          </a:bodyPr>
          <a:lstStyle/>
          <a:p>
            <a:pPr marL="0" indent="0">
              <a:buNone/>
            </a:pPr>
            <a:r>
              <a:rPr lang="en-US" sz="1800" dirty="0">
                <a:latin typeface="+mj-lt"/>
              </a:rPr>
              <a:t>Findings-</a:t>
            </a:r>
          </a:p>
          <a:p>
            <a:pPr marL="285750" indent="-285750">
              <a:buFont typeface="Arial" panose="020B0604020202020204" pitchFamily="34" charset="0"/>
              <a:buChar char="•"/>
            </a:pPr>
            <a:r>
              <a:rPr lang="en-US" sz="1800" dirty="0">
                <a:latin typeface="+mj-lt"/>
              </a:rPr>
              <a:t>The overall correlation was weak between total crime and average house value for Richmond as a total.</a:t>
            </a:r>
          </a:p>
          <a:p>
            <a:pPr marL="285750" indent="-285750">
              <a:buFont typeface="Arial" panose="020B0604020202020204" pitchFamily="34" charset="0"/>
              <a:buChar char="•"/>
            </a:pPr>
            <a:r>
              <a:rPr lang="en-US" sz="1800" dirty="0">
                <a:latin typeface="+mj-lt"/>
              </a:rPr>
              <a:t>4 of the 7 selected neighborhoods did show an inverse relationship between the total crime rate and average house value.</a:t>
            </a:r>
          </a:p>
          <a:p>
            <a:pPr marL="285750" indent="-285750">
              <a:buFont typeface="Arial" panose="020B0604020202020204" pitchFamily="34" charset="0"/>
              <a:buChar char="•"/>
            </a:pPr>
            <a:r>
              <a:rPr lang="en-US" sz="1800" dirty="0">
                <a:latin typeface="+mj-lt"/>
              </a:rPr>
              <a:t>3 of the 7 selected neighborhoods did not behave as expected.</a:t>
            </a:r>
          </a:p>
          <a:p>
            <a:endParaRPr lang="en-US" sz="1800" dirty="0">
              <a:latin typeface="+mj-lt"/>
            </a:endParaRPr>
          </a:p>
          <a:p>
            <a:pPr marL="0" indent="0">
              <a:buNone/>
            </a:pPr>
            <a:r>
              <a:rPr lang="en-US" sz="1800" dirty="0">
                <a:latin typeface="+mj-lt"/>
              </a:rPr>
              <a:t>Conclusion- </a:t>
            </a:r>
          </a:p>
          <a:p>
            <a:pPr marL="0" indent="0">
              <a:buNone/>
            </a:pPr>
            <a:r>
              <a:rPr lang="en-US" sz="1800" dirty="0">
                <a:latin typeface="+mj-lt"/>
              </a:rPr>
              <a:t>We did not find what was expected in each case, potentially because neighborhoods are developing at different rates. Location and distance from the city center may also affect results. Percentage of commercial real estate vs residential could have impacts as well. </a:t>
            </a:r>
          </a:p>
        </p:txBody>
      </p:sp>
      <p:sp>
        <p:nvSpPr>
          <p:cNvPr id="10" name="Rectangle 9">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3" y="338865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2" name="Group 11">
            <a:extLst>
              <a:ext uri="{FF2B5EF4-FFF2-40B4-BE49-F238E27FC236}">
                <a16:creationId xmlns:a16="http://schemas.microsoft.com/office/drawing/2014/main" id="{4BF9B298-BC35-4C0F-8301-5D63A1E6D2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42859" y="1679571"/>
            <a:ext cx="3498864" cy="3498858"/>
            <a:chOff x="7942859" y="1679571"/>
            <a:chExt cx="3498864" cy="3498858"/>
          </a:xfrm>
        </p:grpSpPr>
        <p:sp>
          <p:nvSpPr>
            <p:cNvPr id="13" name="Oval 1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42859" y="1679571"/>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7958"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1D8A2374-2E09-4765-B240-D58E04D1AA31}"/>
              </a:ext>
            </a:extLst>
          </p:cNvPr>
          <p:cNvSpPr>
            <a:spLocks noGrp="1"/>
          </p:cNvSpPr>
          <p:nvPr>
            <p:ph type="title"/>
          </p:nvPr>
        </p:nvSpPr>
        <p:spPr>
          <a:xfrm>
            <a:off x="8371968" y="2376862"/>
            <a:ext cx="2640646" cy="2104273"/>
          </a:xfrm>
          <a:noFill/>
        </p:spPr>
        <p:txBody>
          <a:bodyPr>
            <a:normAutofit/>
          </a:bodyPr>
          <a:lstStyle/>
          <a:p>
            <a:pPr algn="ctr"/>
            <a:r>
              <a:rPr lang="en-US" sz="3000" u="sng">
                <a:solidFill>
                  <a:schemeClr val="bg1">
                    <a:shade val="97000"/>
                    <a:satMod val="150000"/>
                  </a:schemeClr>
                </a:solidFill>
              </a:rPr>
              <a:t>Discussion</a:t>
            </a:r>
          </a:p>
        </p:txBody>
      </p:sp>
    </p:spTree>
    <p:extLst>
      <p:ext uri="{BB962C8B-B14F-4D97-AF65-F5344CB8AC3E}">
        <p14:creationId xmlns:p14="http://schemas.microsoft.com/office/powerpoint/2010/main" val="385308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0"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1" name="Rectangle 11">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FD1A4-E5F3-4CC8-876E-2CE2FC93E660}"/>
              </a:ext>
            </a:extLst>
          </p:cNvPr>
          <p:cNvSpPr>
            <a:spLocks noGrp="1"/>
          </p:cNvSpPr>
          <p:nvPr>
            <p:ph type="title"/>
          </p:nvPr>
        </p:nvSpPr>
        <p:spPr>
          <a:xfrm>
            <a:off x="1286934" y="1465790"/>
            <a:ext cx="3860798" cy="3941345"/>
          </a:xfrm>
        </p:spPr>
        <p:txBody>
          <a:bodyPr vert="horz" lIns="91440" tIns="45720" rIns="91440" bIns="45720" rtlCol="0" anchor="ctr">
            <a:normAutofit/>
          </a:bodyPr>
          <a:lstStyle/>
          <a:p>
            <a:r>
              <a:rPr lang="en-US" sz="6000" u="sng"/>
              <a:t>POST MORTEM</a:t>
            </a:r>
          </a:p>
        </p:txBody>
      </p:sp>
      <p:sp>
        <p:nvSpPr>
          <p:cNvPr id="24" name="TextBox 2">
            <a:extLst>
              <a:ext uri="{FF2B5EF4-FFF2-40B4-BE49-F238E27FC236}">
                <a16:creationId xmlns:a16="http://schemas.microsoft.com/office/drawing/2014/main" id="{14ABC6A3-2E0A-49F1-AB7F-66B2DDD1959C}"/>
              </a:ext>
            </a:extLst>
          </p:cNvPr>
          <p:cNvSpPr txBox="1"/>
          <p:nvPr/>
        </p:nvSpPr>
        <p:spPr>
          <a:xfrm>
            <a:off x="6417733" y="1359090"/>
            <a:ext cx="5132665" cy="4048046"/>
          </a:xfrm>
          <a:prstGeom prst="rect">
            <a:avLst/>
          </a:prstGeom>
        </p:spPr>
        <p:txBody>
          <a:bodyPr vert="horz" lIns="91440" tIns="45720" rIns="91440" bIns="45720" rtlCol="0" anchor="ctr">
            <a:normAutofit fontScale="92500" lnSpcReduction="10000"/>
          </a:bodyPr>
          <a:lstStyle/>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Difficulties That Arose: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Time barriers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Differences in source data</a:t>
            </a: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mj-l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Additional Questions That Arose: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Are other factors contributing to crime such as poverty rate, population, and residential demographics</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How did the overall demographics of homeowners and business owners change as the neighborhoods developed.</a:t>
            </a:r>
          </a:p>
          <a:p>
            <a:pPr marL="342900" indent="-182880" defTabSz="914400">
              <a:lnSpc>
                <a:spcPct val="90000"/>
              </a:lnSpc>
              <a:spcAft>
                <a:spcPts val="600"/>
              </a:spcAft>
              <a:buClr>
                <a:schemeClr val="accent1">
                  <a:lumMod val="75000"/>
                </a:schemeClr>
              </a:buClr>
              <a:buSzPct val="85000"/>
              <a:buFont typeface="Wingdings" pitchFamily="2" charset="2"/>
              <a:buChar char="§"/>
            </a:pPr>
            <a:endParaRPr lang="en-US" dirty="0">
              <a:latin typeface="+mj-lt"/>
            </a:endParaRPr>
          </a:p>
          <a:p>
            <a:pPr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What we would study next (If we had 2 more weeks):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Pull more meaningful information from Census data. </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Find statistics on what type of commercial development had occurred within each neighborhood.</a:t>
            </a:r>
          </a:p>
          <a:p>
            <a:pPr marL="342900"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Determine population demographics at beginning and end</a:t>
            </a:r>
            <a:r>
              <a:rPr lang="en-US" sz="1300" dirty="0"/>
              <a:t>.</a:t>
            </a:r>
          </a:p>
        </p:txBody>
      </p:sp>
      <p:sp>
        <p:nvSpPr>
          <p:cNvPr id="18" name="Rectangle 17">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509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54982A-515B-49CB-8A48-33C90CD24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389" y="172325"/>
            <a:ext cx="1650611" cy="1600592"/>
          </a:xfrm>
          <a:prstGeom prst="rect">
            <a:avLst/>
          </a:prstGeom>
        </p:spPr>
      </p:pic>
      <p:pic>
        <p:nvPicPr>
          <p:cNvPr id="5" name="Picture 4" descr="A person smiling for the camera&#10;&#10;Description automatically generated with medium confidence">
            <a:extLst>
              <a:ext uri="{FF2B5EF4-FFF2-40B4-BE49-F238E27FC236}">
                <a16:creationId xmlns:a16="http://schemas.microsoft.com/office/drawing/2014/main" id="{5FE70C0C-C682-48B0-8678-EAF3DF104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798" y="4974105"/>
            <a:ext cx="1600591" cy="1600591"/>
          </a:xfrm>
          <a:prstGeom prst="rect">
            <a:avLst/>
          </a:prstGeom>
        </p:spPr>
      </p:pic>
      <p:pic>
        <p:nvPicPr>
          <p:cNvPr id="7" name="Picture 6" descr="A picture containing clothing&#10;&#10;Description automatically generated">
            <a:extLst>
              <a:ext uri="{FF2B5EF4-FFF2-40B4-BE49-F238E27FC236}">
                <a16:creationId xmlns:a16="http://schemas.microsoft.com/office/drawing/2014/main" id="{72A5C8D9-7B0E-47D5-93CA-7303EB8032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798" y="1772917"/>
            <a:ext cx="1600593" cy="1600593"/>
          </a:xfrm>
          <a:prstGeom prst="rect">
            <a:avLst/>
          </a:prstGeom>
        </p:spPr>
      </p:pic>
      <p:pic>
        <p:nvPicPr>
          <p:cNvPr id="9" name="Picture 8" descr="A picture containing outdoor&#10;&#10;Description automatically generated">
            <a:extLst>
              <a:ext uri="{FF2B5EF4-FFF2-40B4-BE49-F238E27FC236}">
                <a16:creationId xmlns:a16="http://schemas.microsoft.com/office/drawing/2014/main" id="{B432E711-F7E8-4462-8DAB-B240B6738E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8353" y="3373511"/>
            <a:ext cx="1364567" cy="1600591"/>
          </a:xfrm>
          <a:prstGeom prst="rect">
            <a:avLst/>
          </a:prstGeom>
        </p:spPr>
      </p:pic>
      <p:sp>
        <p:nvSpPr>
          <p:cNvPr id="10" name="TextBox 9">
            <a:extLst>
              <a:ext uri="{FF2B5EF4-FFF2-40B4-BE49-F238E27FC236}">
                <a16:creationId xmlns:a16="http://schemas.microsoft.com/office/drawing/2014/main" id="{911472F0-AABE-4483-9150-897CBDB92059}"/>
              </a:ext>
            </a:extLst>
          </p:cNvPr>
          <p:cNvSpPr txBox="1"/>
          <p:nvPr/>
        </p:nvSpPr>
        <p:spPr>
          <a:xfrm>
            <a:off x="6668086" y="972621"/>
            <a:ext cx="1502784" cy="461665"/>
          </a:xfrm>
          <a:prstGeom prst="rect">
            <a:avLst/>
          </a:prstGeom>
          <a:noFill/>
        </p:spPr>
        <p:txBody>
          <a:bodyPr wrap="none" rtlCol="0">
            <a:spAutoFit/>
          </a:bodyPr>
          <a:lstStyle/>
          <a:p>
            <a:r>
              <a:rPr lang="en-US" sz="2400" dirty="0">
                <a:latin typeface="+mj-lt"/>
              </a:rPr>
              <a:t>Joseph March</a:t>
            </a:r>
          </a:p>
        </p:txBody>
      </p:sp>
      <p:sp>
        <p:nvSpPr>
          <p:cNvPr id="11" name="TextBox 10">
            <a:extLst>
              <a:ext uri="{FF2B5EF4-FFF2-40B4-BE49-F238E27FC236}">
                <a16:creationId xmlns:a16="http://schemas.microsoft.com/office/drawing/2014/main" id="{241C94C9-52AE-45CB-84D3-FA6FCC56F9F5}"/>
              </a:ext>
            </a:extLst>
          </p:cNvPr>
          <p:cNvSpPr txBox="1"/>
          <p:nvPr/>
        </p:nvSpPr>
        <p:spPr>
          <a:xfrm>
            <a:off x="4915429" y="2573213"/>
            <a:ext cx="2447778" cy="738664"/>
          </a:xfrm>
          <a:prstGeom prst="rect">
            <a:avLst/>
          </a:prstGeom>
          <a:noFill/>
        </p:spPr>
        <p:txBody>
          <a:bodyPr wrap="square" rtlCol="0">
            <a:spAutoFit/>
          </a:bodyPr>
          <a:lstStyle/>
          <a:p>
            <a:r>
              <a:rPr lang="en-US" sz="2400" dirty="0">
                <a:latin typeface="+mj-lt"/>
              </a:rPr>
              <a:t>Angela Angulo</a:t>
            </a:r>
          </a:p>
          <a:p>
            <a:endParaRPr lang="en-US" dirty="0"/>
          </a:p>
        </p:txBody>
      </p:sp>
      <p:sp>
        <p:nvSpPr>
          <p:cNvPr id="12" name="TextBox 11">
            <a:extLst>
              <a:ext uri="{FF2B5EF4-FFF2-40B4-BE49-F238E27FC236}">
                <a16:creationId xmlns:a16="http://schemas.microsoft.com/office/drawing/2014/main" id="{8214408F-7C45-4E17-A858-5AEE01E40AAC}"/>
              </a:ext>
            </a:extLst>
          </p:cNvPr>
          <p:cNvSpPr txBox="1"/>
          <p:nvPr/>
        </p:nvSpPr>
        <p:spPr>
          <a:xfrm>
            <a:off x="6139318" y="4124403"/>
            <a:ext cx="1640116" cy="461665"/>
          </a:xfrm>
          <a:prstGeom prst="rect">
            <a:avLst/>
          </a:prstGeom>
          <a:noFill/>
        </p:spPr>
        <p:txBody>
          <a:bodyPr wrap="square" rtlCol="0">
            <a:spAutoFit/>
          </a:bodyPr>
          <a:lstStyle/>
          <a:p>
            <a:r>
              <a:rPr lang="en-US" sz="2400" dirty="0">
                <a:latin typeface="+mj-lt"/>
              </a:rPr>
              <a:t>Marisa Kiger</a:t>
            </a:r>
          </a:p>
        </p:txBody>
      </p:sp>
      <p:sp>
        <p:nvSpPr>
          <p:cNvPr id="13" name="TextBox 12">
            <a:extLst>
              <a:ext uri="{FF2B5EF4-FFF2-40B4-BE49-F238E27FC236}">
                <a16:creationId xmlns:a16="http://schemas.microsoft.com/office/drawing/2014/main" id="{787486D5-85BD-4433-AE09-E2ED4924D266}"/>
              </a:ext>
            </a:extLst>
          </p:cNvPr>
          <p:cNvSpPr txBox="1"/>
          <p:nvPr/>
        </p:nvSpPr>
        <p:spPr>
          <a:xfrm>
            <a:off x="4915429" y="5770323"/>
            <a:ext cx="1752657" cy="461665"/>
          </a:xfrm>
          <a:prstGeom prst="rect">
            <a:avLst/>
          </a:prstGeom>
          <a:noFill/>
        </p:spPr>
        <p:txBody>
          <a:bodyPr wrap="square" rtlCol="0">
            <a:spAutoFit/>
          </a:bodyPr>
          <a:lstStyle/>
          <a:p>
            <a:r>
              <a:rPr lang="en-US" sz="2400" dirty="0">
                <a:latin typeface="+mj-lt"/>
              </a:rPr>
              <a:t>Bonnie Bailey</a:t>
            </a:r>
          </a:p>
        </p:txBody>
      </p:sp>
      <p:sp>
        <p:nvSpPr>
          <p:cNvPr id="14" name="TextBox 13">
            <a:extLst>
              <a:ext uri="{FF2B5EF4-FFF2-40B4-BE49-F238E27FC236}">
                <a16:creationId xmlns:a16="http://schemas.microsoft.com/office/drawing/2014/main" id="{887D79CC-F210-43E0-B4D8-FCC8EB878378}"/>
              </a:ext>
            </a:extLst>
          </p:cNvPr>
          <p:cNvSpPr txBox="1"/>
          <p:nvPr/>
        </p:nvSpPr>
        <p:spPr>
          <a:xfrm>
            <a:off x="323557" y="281354"/>
            <a:ext cx="3418449" cy="461665"/>
          </a:xfrm>
          <a:prstGeom prst="rect">
            <a:avLst/>
          </a:prstGeom>
          <a:noFill/>
        </p:spPr>
        <p:txBody>
          <a:bodyPr wrap="square" rtlCol="0">
            <a:spAutoFit/>
          </a:bodyPr>
          <a:lstStyle/>
          <a:p>
            <a:r>
              <a:rPr lang="en-US" sz="2400" dirty="0">
                <a:latin typeface="+mj-lt"/>
              </a:rPr>
              <a:t>TEAM SOCIOTRACKER</a:t>
            </a:r>
          </a:p>
        </p:txBody>
      </p:sp>
    </p:spTree>
    <p:extLst>
      <p:ext uri="{BB962C8B-B14F-4D97-AF65-F5344CB8AC3E}">
        <p14:creationId xmlns:p14="http://schemas.microsoft.com/office/powerpoint/2010/main" val="3720921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1B326FA-7663-42E7-97B9-8EDC4AF71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3569" y="1961270"/>
            <a:ext cx="7244862" cy="3622431"/>
          </a:xfrm>
          <a:prstGeom prst="rect">
            <a:avLst/>
          </a:prstGeom>
        </p:spPr>
      </p:pic>
      <p:sp>
        <p:nvSpPr>
          <p:cNvPr id="4" name="TextBox 3">
            <a:extLst>
              <a:ext uri="{FF2B5EF4-FFF2-40B4-BE49-F238E27FC236}">
                <a16:creationId xmlns:a16="http://schemas.microsoft.com/office/drawing/2014/main" id="{2C2B4E66-8026-4D9B-B8D4-44394C36C31E}"/>
              </a:ext>
            </a:extLst>
          </p:cNvPr>
          <p:cNvSpPr txBox="1"/>
          <p:nvPr/>
        </p:nvSpPr>
        <p:spPr>
          <a:xfrm>
            <a:off x="4065564" y="998806"/>
            <a:ext cx="4193410" cy="646331"/>
          </a:xfrm>
          <a:prstGeom prst="rect">
            <a:avLst/>
          </a:prstGeom>
          <a:noFill/>
        </p:spPr>
        <p:txBody>
          <a:bodyPr wrap="square" rtlCol="0">
            <a:spAutoFit/>
          </a:bodyPr>
          <a:lstStyle/>
          <a:p>
            <a:pPr algn="ctr"/>
            <a:r>
              <a:rPr lang="en-US" sz="3600" u="sng" dirty="0">
                <a:latin typeface="+mj-lt"/>
              </a:rPr>
              <a:t>QUESTIONS?</a:t>
            </a:r>
          </a:p>
        </p:txBody>
      </p:sp>
    </p:spTree>
    <p:extLst>
      <p:ext uri="{BB962C8B-B14F-4D97-AF65-F5344CB8AC3E}">
        <p14:creationId xmlns:p14="http://schemas.microsoft.com/office/powerpoint/2010/main" val="2391574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7" name="Rectangle 16">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EA09F8E2-7C86-45A1-9338-8A7B708FFCA2}"/>
              </a:ext>
            </a:extLst>
          </p:cNvPr>
          <p:cNvSpPr>
            <a:spLocks noGrp="1"/>
          </p:cNvSpPr>
          <p:nvPr>
            <p:ph type="title"/>
          </p:nvPr>
        </p:nvSpPr>
        <p:spPr>
          <a:xfrm>
            <a:off x="699739" y="599768"/>
            <a:ext cx="3686312" cy="5528734"/>
          </a:xfrm>
        </p:spPr>
        <p:txBody>
          <a:bodyPr vert="horz" lIns="91440" tIns="45720" rIns="91440" bIns="45720" rtlCol="0" anchor="ctr">
            <a:normAutofit/>
          </a:bodyPr>
          <a:lstStyle/>
          <a:p>
            <a:pPr algn="r"/>
            <a:r>
              <a:rPr lang="en-US" sz="3000" b="0" i="0" u="sng" dirty="0">
                <a:solidFill>
                  <a:srgbClr val="FFFFFF"/>
                </a:solidFill>
                <a:effectLst/>
              </a:rPr>
              <a:t>Gentrification</a:t>
            </a:r>
            <a:r>
              <a:rPr lang="en-US" sz="3000" b="0" i="0" dirty="0">
                <a:solidFill>
                  <a:srgbClr val="FFFFFF"/>
                </a:solidFill>
                <a:effectLst/>
              </a:rPr>
              <a:t>- the process whereby the character of a poor urban area is changed by wealthier people moving in, improving housing, and attracting new businesses, typically displacing current inhabitants in the process.</a:t>
            </a:r>
            <a:br>
              <a:rPr lang="en-US" sz="3000" b="0" i="0" dirty="0">
                <a:solidFill>
                  <a:srgbClr val="FFFFFF"/>
                </a:solidFill>
                <a:effectLst/>
              </a:rPr>
            </a:br>
            <a:br>
              <a:rPr lang="en-US" sz="3000" b="0" i="0" dirty="0">
                <a:solidFill>
                  <a:srgbClr val="FFFFFF"/>
                </a:solidFill>
                <a:effectLst/>
              </a:rPr>
            </a:br>
            <a:r>
              <a:rPr lang="en-US" sz="1100" b="0" i="0" dirty="0">
                <a:solidFill>
                  <a:srgbClr val="FFFFFF"/>
                </a:solidFill>
                <a:effectLst/>
              </a:rPr>
              <a:t>https://languages.oup.com/google-dictionary-en/</a:t>
            </a:r>
            <a:endParaRPr lang="en-US" sz="1100" dirty="0">
              <a:solidFill>
                <a:srgbClr val="FFFFFF"/>
              </a:solidFill>
            </a:endParaRPr>
          </a:p>
        </p:txBody>
      </p:sp>
      <p:sp>
        <p:nvSpPr>
          <p:cNvPr id="21" name="Oval 20">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B3E84777-AA48-4C01-BFCF-69E374DB5FF7}"/>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3780" y="1539043"/>
            <a:ext cx="6083639" cy="3650183"/>
          </a:xfrm>
          <a:prstGeom prst="rect">
            <a:avLst/>
          </a:prstGeom>
        </p:spPr>
      </p:pic>
    </p:spTree>
    <p:extLst>
      <p:ext uri="{BB962C8B-B14F-4D97-AF65-F5344CB8AC3E}">
        <p14:creationId xmlns:p14="http://schemas.microsoft.com/office/powerpoint/2010/main" val="205495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3" name="Oval 1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5" name="Rectangle 14">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39909-7173-410A-AD28-95DE8F92D075}"/>
              </a:ext>
            </a:extLst>
          </p:cNvPr>
          <p:cNvSpPr>
            <a:spLocks noGrp="1"/>
          </p:cNvSpPr>
          <p:nvPr>
            <p:ph type="title"/>
          </p:nvPr>
        </p:nvSpPr>
        <p:spPr>
          <a:xfrm>
            <a:off x="4970109" y="200311"/>
            <a:ext cx="6730277" cy="2908649"/>
          </a:xfrm>
          <a:ln>
            <a:noFill/>
          </a:ln>
        </p:spPr>
        <p:txBody>
          <a:bodyPr vert="horz" lIns="91440" tIns="45720" rIns="91440" bIns="45720" rtlCol="0" anchor="ctr">
            <a:normAutofit fontScale="90000"/>
          </a:bodyPr>
          <a:lstStyle/>
          <a:p>
            <a:r>
              <a:rPr lang="en-US" sz="4000" u="sng" dirty="0">
                <a:solidFill>
                  <a:schemeClr val="tx1"/>
                </a:solidFill>
                <a:latin typeface="+mj-lt"/>
              </a:rPr>
              <a:t>MOTIVATION &amp; SUMMARY</a:t>
            </a:r>
            <a:br>
              <a:rPr lang="en-US" sz="2000" u="sng" dirty="0">
                <a:solidFill>
                  <a:schemeClr val="tx1"/>
                </a:solidFill>
                <a:latin typeface="+mj-lt"/>
              </a:rPr>
            </a:br>
            <a:br>
              <a:rPr lang="en-US" sz="2000" u="sng" dirty="0">
                <a:solidFill>
                  <a:schemeClr val="tx1"/>
                </a:solidFill>
                <a:latin typeface="+mj-lt"/>
              </a:rPr>
            </a:br>
            <a:r>
              <a:rPr lang="en-US" sz="2000" u="sng" dirty="0">
                <a:solidFill>
                  <a:schemeClr val="tx1"/>
                </a:solidFill>
                <a:latin typeface="+mj-lt"/>
              </a:rPr>
              <a:t>Hypothesis: </a:t>
            </a:r>
            <a:r>
              <a:rPr lang="en-US" sz="2000" dirty="0">
                <a:solidFill>
                  <a:schemeClr val="tx1"/>
                </a:solidFill>
                <a:latin typeface="+mj-lt"/>
              </a:rPr>
              <a:t>An expectation that crime reported will decrease as average housing values increase for neighborhoods.</a:t>
            </a:r>
            <a:br>
              <a:rPr lang="en-US" sz="2000" dirty="0">
                <a:solidFill>
                  <a:schemeClr val="tx1"/>
                </a:solidFill>
                <a:latin typeface="+mj-lt"/>
              </a:rPr>
            </a:br>
            <a:br>
              <a:rPr lang="en-US" sz="2000" u="sng" dirty="0"/>
            </a:br>
            <a:r>
              <a:rPr lang="en-US" sz="2000" u="sng" dirty="0"/>
              <a:t>Research Questions:</a:t>
            </a:r>
            <a:br>
              <a:rPr lang="en-US" sz="2000" u="sng" dirty="0"/>
            </a:br>
            <a:br>
              <a:rPr lang="en-US" sz="2000" u="sng" dirty="0"/>
            </a:br>
            <a:r>
              <a:rPr lang="en-US" sz="2000" dirty="0"/>
              <a:t>-How does gentrification affect crime rates?</a:t>
            </a:r>
            <a:br>
              <a:rPr lang="en-US" sz="2000" dirty="0"/>
            </a:br>
            <a:r>
              <a:rPr lang="en-US" sz="2000" dirty="0"/>
              <a:t>-how does the rate of crime correlate to the cost of       housing?</a:t>
            </a:r>
            <a:endParaRPr lang="en-US" sz="2000" u="sng" dirty="0"/>
          </a:p>
        </p:txBody>
      </p:sp>
      <p:pic>
        <p:nvPicPr>
          <p:cNvPr id="6" name="Content Placeholder 5" descr="Diagram, engineering drawing&#10;&#10;Description automatically generated">
            <a:extLst>
              <a:ext uri="{FF2B5EF4-FFF2-40B4-BE49-F238E27FC236}">
                <a16:creationId xmlns:a16="http://schemas.microsoft.com/office/drawing/2014/main" id="{7050F570-5404-434F-BDA1-7249BD6AC95F}"/>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5236"/>
          <a:stretch/>
        </p:blipFill>
        <p:spPr>
          <a:xfrm>
            <a:off x="3344" y="10"/>
            <a:ext cx="4646726" cy="6857990"/>
          </a:xfrm>
          <a:prstGeom prst="rect">
            <a:avLst/>
          </a:prstGeom>
        </p:spPr>
      </p:pic>
      <p:sp>
        <p:nvSpPr>
          <p:cNvPr id="4" name="Text Placeholder 3">
            <a:extLst>
              <a:ext uri="{FF2B5EF4-FFF2-40B4-BE49-F238E27FC236}">
                <a16:creationId xmlns:a16="http://schemas.microsoft.com/office/drawing/2014/main" id="{D754A729-643E-4C2C-B98D-5D1657AF1EF8}"/>
              </a:ext>
            </a:extLst>
          </p:cNvPr>
          <p:cNvSpPr>
            <a:spLocks noGrp="1"/>
          </p:cNvSpPr>
          <p:nvPr>
            <p:ph type="body" sz="half" idx="2"/>
          </p:nvPr>
        </p:nvSpPr>
        <p:spPr>
          <a:xfrm>
            <a:off x="4970109" y="3429000"/>
            <a:ext cx="6730276" cy="2771490"/>
          </a:xfrm>
        </p:spPr>
        <p:txBody>
          <a:bodyPr vert="horz" lIns="91440" tIns="45720" rIns="91440" bIns="45720" rtlCol="0">
            <a:normAutofit fontScale="92500" lnSpcReduction="10000"/>
          </a:bodyPr>
          <a:lstStyle/>
          <a:p>
            <a:pPr>
              <a:lnSpc>
                <a:spcPct val="90000"/>
              </a:lnSpc>
            </a:pPr>
            <a:r>
              <a:rPr lang="en-US" sz="1800" b="1" u="sng" dirty="0">
                <a:solidFill>
                  <a:schemeClr val="tx1"/>
                </a:solidFill>
                <a:latin typeface="+mj-lt"/>
              </a:rPr>
              <a:t>WHY DID WE ASK THESE QUESTIONS:</a:t>
            </a:r>
          </a:p>
          <a:p>
            <a:pPr>
              <a:lnSpc>
                <a:spcPct val="90000"/>
              </a:lnSpc>
            </a:pPr>
            <a:r>
              <a:rPr lang="en-US" sz="1800" dirty="0">
                <a:solidFill>
                  <a:schemeClr val="tx1"/>
                </a:solidFill>
                <a:latin typeface="+mj-lt"/>
              </a:rPr>
              <a:t>Gentrification is not something that occurs overnight. It is a process over time. Our study is to determine whether or not crime rates were affected throughout this time frame by looking at trends over multiple years. Then to determine how the cost of housing in these gentrified areas correlated to that crime rate. </a:t>
            </a:r>
          </a:p>
          <a:p>
            <a:pPr>
              <a:lnSpc>
                <a:spcPct val="90000"/>
              </a:lnSpc>
            </a:pPr>
            <a:endParaRPr lang="en-US" sz="1800" dirty="0">
              <a:solidFill>
                <a:schemeClr val="tx1"/>
              </a:solidFill>
            </a:endParaRPr>
          </a:p>
          <a:p>
            <a:pPr>
              <a:lnSpc>
                <a:spcPct val="90000"/>
              </a:lnSpc>
            </a:pPr>
            <a:r>
              <a:rPr lang="en-US" sz="1800" b="1" u="sng" dirty="0">
                <a:solidFill>
                  <a:schemeClr val="tx1"/>
                </a:solidFill>
                <a:latin typeface="+mj-lt"/>
              </a:rPr>
              <a:t>SUMMARY:</a:t>
            </a:r>
          </a:p>
          <a:p>
            <a:pPr>
              <a:lnSpc>
                <a:spcPct val="90000"/>
              </a:lnSpc>
            </a:pPr>
            <a:r>
              <a:rPr lang="en-US" sz="1800" dirty="0">
                <a:solidFill>
                  <a:schemeClr val="tx1"/>
                </a:solidFill>
                <a:latin typeface="+mj-lt"/>
              </a:rPr>
              <a:t>While there is a weak negative correlation between housing values and crime rate in all of Richmond overall, we do see patterns arise among the 7 gentrified neighborhoods we reviewed. </a:t>
            </a:r>
          </a:p>
          <a:p>
            <a:pPr>
              <a:lnSpc>
                <a:spcPct val="90000"/>
              </a:lnSpc>
            </a:pPr>
            <a:endParaRPr lang="en-US" sz="1800" dirty="0">
              <a:solidFill>
                <a:schemeClr val="tx1"/>
              </a:solidFill>
              <a:latin typeface="+mj-lt"/>
            </a:endParaRPr>
          </a:p>
        </p:txBody>
      </p:sp>
      <p:grpSp>
        <p:nvGrpSpPr>
          <p:cNvPr id="17" name="Group 16">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99668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49" name="Oval 48">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51" name="Rectangle 50">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195C6A33-1D15-46BE-AB36-B490D4D89256}"/>
              </a:ext>
            </a:extLst>
          </p:cNvPr>
          <p:cNvSpPr>
            <a:spLocks noGrp="1"/>
          </p:cNvSpPr>
          <p:nvPr>
            <p:ph type="title"/>
          </p:nvPr>
        </p:nvSpPr>
        <p:spPr>
          <a:xfrm>
            <a:off x="6550924" y="200312"/>
            <a:ext cx="4920019" cy="1389337"/>
          </a:xfrm>
        </p:spPr>
        <p:txBody>
          <a:bodyPr vert="horz" lIns="91440" tIns="45720" rIns="91440" bIns="45720" rtlCol="0" anchor="ctr">
            <a:normAutofit/>
          </a:bodyPr>
          <a:lstStyle/>
          <a:p>
            <a:r>
              <a:rPr lang="en-US" sz="3600" u="sng" dirty="0"/>
              <a:t>QUESTIONS &amp; DATA</a:t>
            </a:r>
            <a:br>
              <a:rPr lang="en-US" sz="3600" u="sng" dirty="0"/>
            </a:br>
            <a:br>
              <a:rPr lang="en-US" sz="1400" b="0" dirty="0"/>
            </a:br>
            <a:endParaRPr lang="en-US" sz="1400" b="0" dirty="0">
              <a:solidFill>
                <a:schemeClr val="tx1"/>
              </a:solidFill>
            </a:endParaRPr>
          </a:p>
        </p:txBody>
      </p:sp>
      <p:sp>
        <p:nvSpPr>
          <p:cNvPr id="53" name="Freeform: Shape 52">
            <a:extLst>
              <a:ext uri="{FF2B5EF4-FFF2-40B4-BE49-F238E27FC236}">
                <a16:creationId xmlns:a16="http://schemas.microsoft.com/office/drawing/2014/main" id="{9453FF84-60C1-4EA8-B49B-1B8C2D0C5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859484" cy="6857997"/>
          </a:xfrm>
          <a:custGeom>
            <a:avLst/>
            <a:gdLst>
              <a:gd name="connsiteX0" fmla="*/ 3198825 w 5859484"/>
              <a:gd name="connsiteY0" fmla="*/ 0 h 6857997"/>
              <a:gd name="connsiteX1" fmla="*/ 3962351 w 5859484"/>
              <a:gd name="connsiteY1" fmla="*/ 0 h 6857997"/>
              <a:gd name="connsiteX2" fmla="*/ 4129776 w 5859484"/>
              <a:gd name="connsiteY2" fmla="*/ 128761 h 6857997"/>
              <a:gd name="connsiteX3" fmla="*/ 5859484 w 5859484"/>
              <a:gd name="connsiteY3" fmla="*/ 3718209 h 6857997"/>
              <a:gd name="connsiteX4" fmla="*/ 4624700 w 5859484"/>
              <a:gd name="connsiteY4" fmla="*/ 6845880 h 6857997"/>
              <a:gd name="connsiteX5" fmla="*/ 4612896 w 5859484"/>
              <a:gd name="connsiteY5" fmla="*/ 6857997 h 6857997"/>
              <a:gd name="connsiteX6" fmla="*/ 4017658 w 5859484"/>
              <a:gd name="connsiteY6" fmla="*/ 6857997 h 6857997"/>
              <a:gd name="connsiteX7" fmla="*/ 4173230 w 5859484"/>
              <a:gd name="connsiteY7" fmla="*/ 6719623 h 6857997"/>
              <a:gd name="connsiteX8" fmla="*/ 5443583 w 5859484"/>
              <a:gd name="connsiteY8" fmla="*/ 3718209 h 6857997"/>
              <a:gd name="connsiteX9" fmla="*/ 3355352 w 5859484"/>
              <a:gd name="connsiteY9" fmla="*/ 88079 h 6857997"/>
              <a:gd name="connsiteX10" fmla="*/ 0 w 5859484"/>
              <a:gd name="connsiteY10" fmla="*/ 0 h 6857997"/>
              <a:gd name="connsiteX11" fmla="*/ 2941255 w 5859484"/>
              <a:gd name="connsiteY11" fmla="*/ 0 h 6857997"/>
              <a:gd name="connsiteX12" fmla="*/ 3117080 w 5859484"/>
              <a:gd name="connsiteY12" fmla="*/ 88129 h 6857997"/>
              <a:gd name="connsiteX13" fmla="*/ 5324754 w 5859484"/>
              <a:gd name="connsiteY13" fmla="*/ 3718209 h 6857997"/>
              <a:gd name="connsiteX14" fmla="*/ 4089206 w 5859484"/>
              <a:gd name="connsiteY14" fmla="*/ 6637392 h 6857997"/>
              <a:gd name="connsiteX15" fmla="*/ 3841183 w 5859484"/>
              <a:gd name="connsiteY15" fmla="*/ 6857997 h 6857997"/>
              <a:gd name="connsiteX16" fmla="*/ 0 w 5859484"/>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59484" h="6857997">
                <a:moveTo>
                  <a:pt x="3198825" y="0"/>
                </a:moveTo>
                <a:lnTo>
                  <a:pt x="3962351" y="0"/>
                </a:lnTo>
                <a:lnTo>
                  <a:pt x="4129776" y="128761"/>
                </a:lnTo>
                <a:cubicBezTo>
                  <a:pt x="5186152" y="981944"/>
                  <a:pt x="5859484" y="2273123"/>
                  <a:pt x="5859484" y="3718209"/>
                </a:cubicBezTo>
                <a:cubicBezTo>
                  <a:pt x="5859484" y="4922447"/>
                  <a:pt x="5391893" y="6019805"/>
                  <a:pt x="4624700" y="6845880"/>
                </a:cubicBezTo>
                <a:lnTo>
                  <a:pt x="4612896" y="6857997"/>
                </a:lnTo>
                <a:lnTo>
                  <a:pt x="4017658" y="6857997"/>
                </a:lnTo>
                <a:lnTo>
                  <a:pt x="4173230" y="6719623"/>
                </a:lnTo>
                <a:cubicBezTo>
                  <a:pt x="4958119" y="5951494"/>
                  <a:pt x="5443583" y="4890334"/>
                  <a:pt x="5443583" y="3718209"/>
                </a:cubicBezTo>
                <a:cubicBezTo>
                  <a:pt x="5443583" y="2179795"/>
                  <a:pt x="4607295" y="832535"/>
                  <a:pt x="3355352" y="88079"/>
                </a:cubicBezTo>
                <a:close/>
                <a:moveTo>
                  <a:pt x="0" y="0"/>
                </a:moveTo>
                <a:lnTo>
                  <a:pt x="2941255" y="0"/>
                </a:lnTo>
                <a:lnTo>
                  <a:pt x="3117080" y="88129"/>
                </a:lnTo>
                <a:cubicBezTo>
                  <a:pt x="4432070" y="787221"/>
                  <a:pt x="5324754" y="2150692"/>
                  <a:pt x="5324754" y="3718209"/>
                </a:cubicBezTo>
                <a:cubicBezTo>
                  <a:pt x="5324754" y="4858221"/>
                  <a:pt x="4852591" y="5890308"/>
                  <a:pt x="4089206" y="6637392"/>
                </a:cubicBezTo>
                <a:lnTo>
                  <a:pt x="3841183" y="6857997"/>
                </a:lnTo>
                <a:lnTo>
                  <a:pt x="0" y="685799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Placeholder 34" descr="Diagram&#10;&#10;Description automatically generated">
            <a:extLst>
              <a:ext uri="{FF2B5EF4-FFF2-40B4-BE49-F238E27FC236}">
                <a16:creationId xmlns:a16="http://schemas.microsoft.com/office/drawing/2014/main" id="{122C5FC8-22BF-42CA-910B-E4B411EA000E}"/>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31159" r="22935" b="1"/>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24" name="Text Placeholder 23">
            <a:extLst>
              <a:ext uri="{FF2B5EF4-FFF2-40B4-BE49-F238E27FC236}">
                <a16:creationId xmlns:a16="http://schemas.microsoft.com/office/drawing/2014/main" id="{51305A3E-B8E5-45D1-AC5C-211977ED10BD}"/>
              </a:ext>
            </a:extLst>
          </p:cNvPr>
          <p:cNvSpPr>
            <a:spLocks noGrp="1"/>
          </p:cNvSpPr>
          <p:nvPr>
            <p:ph type="body" sz="half" idx="2"/>
          </p:nvPr>
        </p:nvSpPr>
        <p:spPr>
          <a:xfrm>
            <a:off x="6550924" y="2927444"/>
            <a:ext cx="4920019" cy="3244755"/>
          </a:xfrm>
        </p:spPr>
        <p:txBody>
          <a:bodyPr vert="horz" lIns="91440" tIns="45720" rIns="91440" bIns="45720" rtlCol="0">
            <a:normAutofit/>
          </a:bodyPr>
          <a:lstStyle/>
          <a:p>
            <a:pPr>
              <a:lnSpc>
                <a:spcPct val="90000"/>
              </a:lnSpc>
            </a:pPr>
            <a:r>
              <a:rPr lang="en-US" sz="1800" u="sng" dirty="0">
                <a:solidFill>
                  <a:schemeClr val="tx1"/>
                </a:solidFill>
                <a:latin typeface="+mj-lt"/>
              </a:rPr>
              <a:t>Resources:</a:t>
            </a:r>
          </a:p>
          <a:p>
            <a:pPr>
              <a:lnSpc>
                <a:spcPct val="90000"/>
              </a:lnSpc>
            </a:pPr>
            <a:r>
              <a:rPr lang="en-US" sz="1800" dirty="0">
                <a:solidFill>
                  <a:schemeClr val="tx1"/>
                </a:solidFill>
                <a:latin typeface="+mj-lt"/>
              </a:rPr>
              <a:t>Crime Data- https://www.richmondgov.com</a:t>
            </a:r>
          </a:p>
          <a:p>
            <a:pPr>
              <a:lnSpc>
                <a:spcPct val="90000"/>
              </a:lnSpc>
            </a:pPr>
            <a:r>
              <a:rPr lang="en-US" sz="1800" dirty="0">
                <a:solidFill>
                  <a:schemeClr val="tx1"/>
                </a:solidFill>
                <a:latin typeface="+mj-lt"/>
              </a:rPr>
              <a:t>Zillow- https://www.zillow.com/research/data/</a:t>
            </a:r>
          </a:p>
          <a:p>
            <a:pPr>
              <a:lnSpc>
                <a:spcPct val="90000"/>
              </a:lnSpc>
            </a:pPr>
            <a:r>
              <a:rPr lang="en-US" sz="1800" dirty="0">
                <a:solidFill>
                  <a:schemeClr val="tx1"/>
                </a:solidFill>
                <a:latin typeface="+mj-lt"/>
              </a:rPr>
              <a:t>Google Maps/Street View</a:t>
            </a:r>
          </a:p>
          <a:p>
            <a:pPr>
              <a:lnSpc>
                <a:spcPct val="90000"/>
              </a:lnSpc>
            </a:pPr>
            <a:r>
              <a:rPr lang="en-US" sz="1800" dirty="0">
                <a:solidFill>
                  <a:schemeClr val="tx1"/>
                </a:solidFill>
                <a:latin typeface="+mj-lt"/>
              </a:rPr>
              <a:t>Census Data- https://www.census.gov/quickfacts/fact/table/richmondcitycountyvirginia,richmondcityvirginia/PST045219</a:t>
            </a:r>
          </a:p>
          <a:p>
            <a:pPr>
              <a:lnSpc>
                <a:spcPct val="90000"/>
              </a:lnSpc>
            </a:pPr>
            <a:r>
              <a:rPr lang="en-US" sz="1800" dirty="0" err="1">
                <a:solidFill>
                  <a:schemeClr val="tx1"/>
                </a:solidFill>
                <a:latin typeface="+mj-lt"/>
              </a:rPr>
              <a:t>Mapline</a:t>
            </a:r>
            <a:r>
              <a:rPr lang="en-US" sz="1800" dirty="0">
                <a:solidFill>
                  <a:schemeClr val="tx1"/>
                </a:solidFill>
                <a:latin typeface="+mj-lt"/>
              </a:rPr>
              <a:t>- https://mapline.com/</a:t>
            </a:r>
          </a:p>
          <a:p>
            <a:pPr>
              <a:lnSpc>
                <a:spcPct val="90000"/>
              </a:lnSpc>
            </a:pPr>
            <a:endParaRPr lang="en-US" sz="1800" dirty="0">
              <a:solidFill>
                <a:schemeClr val="tx1"/>
              </a:solidFill>
              <a:latin typeface="+mj-lt"/>
            </a:endParaRPr>
          </a:p>
        </p:txBody>
      </p:sp>
      <p:sp>
        <p:nvSpPr>
          <p:cNvPr id="2" name="TextBox 1">
            <a:extLst>
              <a:ext uri="{FF2B5EF4-FFF2-40B4-BE49-F238E27FC236}">
                <a16:creationId xmlns:a16="http://schemas.microsoft.com/office/drawing/2014/main" id="{03E43581-DFA2-4FBE-916F-98D3034D1C28}"/>
              </a:ext>
            </a:extLst>
          </p:cNvPr>
          <p:cNvSpPr txBox="1"/>
          <p:nvPr/>
        </p:nvSpPr>
        <p:spPr>
          <a:xfrm>
            <a:off x="6550924" y="1589649"/>
            <a:ext cx="4920019" cy="923330"/>
          </a:xfrm>
          <a:prstGeom prst="rect">
            <a:avLst/>
          </a:prstGeom>
          <a:noFill/>
        </p:spPr>
        <p:txBody>
          <a:bodyPr wrap="square" rtlCol="0">
            <a:spAutoFit/>
          </a:bodyPr>
          <a:lstStyle/>
          <a:p>
            <a:r>
              <a:rPr lang="en-US" dirty="0">
                <a:latin typeface="+mj-lt"/>
              </a:rPr>
              <a:t>Data pulled on crime rates and housing prices based on neighborhoods in Richmond.</a:t>
            </a:r>
          </a:p>
          <a:p>
            <a:r>
              <a:rPr lang="en-US" dirty="0">
                <a:latin typeface="+mj-lt"/>
              </a:rPr>
              <a:t> </a:t>
            </a:r>
          </a:p>
        </p:txBody>
      </p:sp>
    </p:spTree>
    <p:extLst>
      <p:ext uri="{BB962C8B-B14F-4D97-AF65-F5344CB8AC3E}">
        <p14:creationId xmlns:p14="http://schemas.microsoft.com/office/powerpoint/2010/main" val="186621870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4" name="Rectangle 13">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B3843A-DD94-444D-A519-2A37D2B9D811}"/>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u="sng"/>
              <a:t>Process</a:t>
            </a:r>
          </a:p>
        </p:txBody>
      </p:sp>
      <p:pic>
        <p:nvPicPr>
          <p:cNvPr id="5" name="Content Placeholder 7" descr="Map&#10;&#10;Description automatically generated">
            <a:extLst>
              <a:ext uri="{FF2B5EF4-FFF2-40B4-BE49-F238E27FC236}">
                <a16:creationId xmlns:a16="http://schemas.microsoft.com/office/drawing/2014/main" id="{AB9CEE23-EE81-4771-B9C6-D6ACB5ECA16F}"/>
              </a:ext>
            </a:extLst>
          </p:cNvPr>
          <p:cNvPicPr>
            <a:picLocks noGrp="1" noChangeAspect="1"/>
          </p:cNvPicPr>
          <p:nvPr>
            <p:ph sz="half" idx="2"/>
          </p:nvPr>
        </p:nvPicPr>
        <p:blipFill rotWithShape="1">
          <a:blip r:embed="rId6">
            <a:extLst>
              <a:ext uri="{28A0092B-C50C-407E-A947-70E740481C1C}">
                <a14:useLocalDpi xmlns:a14="http://schemas.microsoft.com/office/drawing/2010/main" val="0"/>
              </a:ext>
            </a:extLst>
          </a:blip>
          <a:srcRect t="609"/>
          <a:stretch/>
        </p:blipFill>
        <p:spPr>
          <a:xfrm>
            <a:off x="1007196" y="2265037"/>
            <a:ext cx="5088800" cy="3907158"/>
          </a:xfrm>
          <a:prstGeom prst="rect">
            <a:avLst/>
          </a:prstGeom>
        </p:spPr>
      </p:pic>
      <p:sp>
        <p:nvSpPr>
          <p:cNvPr id="3" name="Content Placeholder 2">
            <a:extLst>
              <a:ext uri="{FF2B5EF4-FFF2-40B4-BE49-F238E27FC236}">
                <a16:creationId xmlns:a16="http://schemas.microsoft.com/office/drawing/2014/main" id="{5EAE79B5-F0F0-4B09-8D6F-8B2DF45A5712}"/>
              </a:ext>
            </a:extLst>
          </p:cNvPr>
          <p:cNvSpPr>
            <a:spLocks noGrp="1"/>
          </p:cNvSpPr>
          <p:nvPr>
            <p:ph sz="half" idx="1"/>
          </p:nvPr>
        </p:nvSpPr>
        <p:spPr>
          <a:xfrm>
            <a:off x="6496216" y="2320412"/>
            <a:ext cx="4632031" cy="3851787"/>
          </a:xfrm>
        </p:spPr>
        <p:txBody>
          <a:bodyPr vert="horz" lIns="91440" tIns="45720" rIns="91440" bIns="45720" rtlCol="0" anchor="ctr">
            <a:noAutofit/>
          </a:bodyPr>
          <a:lstStyle/>
          <a:p>
            <a:pPr marL="0"/>
            <a:r>
              <a:rPr lang="en-US" dirty="0">
                <a:latin typeface="+mj-lt"/>
              </a:rPr>
              <a:t>Due to the large amount of data, we chose to narrow the field to 7 of the regions that have shown the most gentrification and growth since the Year 2000:</a:t>
            </a:r>
          </a:p>
          <a:p>
            <a:pPr marL="0"/>
            <a:r>
              <a:rPr lang="en-US" dirty="0">
                <a:latin typeface="+mj-lt"/>
              </a:rPr>
              <a:t>Shockoe Bottom</a:t>
            </a:r>
          </a:p>
          <a:p>
            <a:pPr marL="0"/>
            <a:r>
              <a:rPr lang="en-US" dirty="0">
                <a:latin typeface="+mj-lt"/>
              </a:rPr>
              <a:t>Scott’s Addition</a:t>
            </a:r>
          </a:p>
          <a:p>
            <a:pPr marL="0"/>
            <a:r>
              <a:rPr lang="en-US" dirty="0">
                <a:latin typeface="+mj-lt"/>
              </a:rPr>
              <a:t>Church Hill</a:t>
            </a:r>
          </a:p>
          <a:p>
            <a:pPr marL="0"/>
            <a:r>
              <a:rPr lang="en-US" dirty="0">
                <a:latin typeface="+mj-lt"/>
              </a:rPr>
              <a:t>Church Hill North</a:t>
            </a:r>
          </a:p>
          <a:p>
            <a:pPr marL="0"/>
            <a:r>
              <a:rPr lang="en-US" dirty="0">
                <a:latin typeface="+mj-lt"/>
              </a:rPr>
              <a:t>Oregon Hill</a:t>
            </a:r>
          </a:p>
          <a:p>
            <a:pPr marL="0"/>
            <a:r>
              <a:rPr lang="en-US" dirty="0">
                <a:latin typeface="+mj-lt"/>
              </a:rPr>
              <a:t>Manchester</a:t>
            </a:r>
          </a:p>
          <a:p>
            <a:pPr marL="0"/>
            <a:r>
              <a:rPr lang="en-US" dirty="0">
                <a:latin typeface="+mj-lt"/>
              </a:rPr>
              <a:t>Jackson Ward</a:t>
            </a:r>
          </a:p>
        </p:txBody>
      </p:sp>
      <p:sp>
        <p:nvSpPr>
          <p:cNvPr id="22" name="Oval 2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6" name="Rectangle 1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Group 17">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9" name="Oval 18">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 name="TextBox 4">
            <a:extLst>
              <a:ext uri="{FF2B5EF4-FFF2-40B4-BE49-F238E27FC236}">
                <a16:creationId xmlns:a16="http://schemas.microsoft.com/office/drawing/2014/main" id="{F75A916E-F32E-4D9E-9DED-9F11B9C90CFE}"/>
              </a:ext>
            </a:extLst>
          </p:cNvPr>
          <p:cNvSpPr txBox="1"/>
          <p:nvPr/>
        </p:nvSpPr>
        <p:spPr>
          <a:xfrm>
            <a:off x="1490145" y="2376862"/>
            <a:ext cx="2640646" cy="2104273"/>
          </a:xfrm>
          <a:prstGeom prst="rect">
            <a:avLst/>
          </a:prstGeom>
          <a:noFill/>
        </p:spPr>
        <p:txBody>
          <a:bodyPr vert="horz" lIns="91440" tIns="45720" rIns="91440" bIns="45720" rtlCol="0" anchor="ctr">
            <a:normAutofit/>
          </a:bodyPr>
          <a:lstStyle/>
          <a:p>
            <a:pPr algn="ctr" defTabSz="914400">
              <a:lnSpc>
                <a:spcPct val="90000"/>
              </a:lnSpc>
              <a:spcBef>
                <a:spcPct val="0"/>
              </a:spcBef>
              <a:spcAft>
                <a:spcPts val="600"/>
              </a:spcAft>
            </a:pPr>
            <a:r>
              <a:rPr lang="en-US" sz="3000" u="sng" cap="all" dirty="0">
                <a:solidFill>
                  <a:srgbClr val="FFFFFF"/>
                </a:solidFill>
                <a:latin typeface="+mj-lt"/>
                <a:ea typeface="+mj-ea"/>
                <a:cs typeface="+mj-cs"/>
              </a:rPr>
              <a:t>DATA CLEANUP &amp; EXPLORATION</a:t>
            </a:r>
          </a:p>
        </p:txBody>
      </p:sp>
      <p:sp>
        <p:nvSpPr>
          <p:cNvPr id="22" name="Rectangle 21">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4D920FBE-B464-4758-AC2F-4B1A7A6FE650}"/>
              </a:ext>
            </a:extLst>
          </p:cNvPr>
          <p:cNvSpPr txBox="1"/>
          <p:nvPr/>
        </p:nvSpPr>
        <p:spPr>
          <a:xfrm>
            <a:off x="6081089" y="725394"/>
            <a:ext cx="5748642" cy="5407212"/>
          </a:xfrm>
          <a:prstGeom prst="rect">
            <a:avLst/>
          </a:prstGeom>
        </p:spPr>
        <p:txBody>
          <a:bodyPr vert="horz" lIns="91440" tIns="45720" rIns="91440" bIns="45720" rtlCol="0" anchor="ctr">
            <a:noAutofit/>
          </a:bodyPr>
          <a:lstStyle/>
          <a:p>
            <a:pPr marL="274320" lvl="1" defTabSz="914400">
              <a:spcAft>
                <a:spcPts val="600"/>
              </a:spcAft>
              <a:buClr>
                <a:schemeClr val="accent1">
                  <a:lumMod val="75000"/>
                </a:schemeClr>
              </a:buClr>
              <a:buSzPct val="85000"/>
            </a:pPr>
            <a:r>
              <a:rPr lang="en-US" sz="1300" b="1" dirty="0">
                <a:latin typeface="+mj-lt"/>
              </a:rPr>
              <a:t>Refer to the </a:t>
            </a:r>
            <a:r>
              <a:rPr lang="en-US" sz="1300" b="1" dirty="0" err="1">
                <a:latin typeface="+mj-lt"/>
              </a:rPr>
              <a:t>Jupyter</a:t>
            </a:r>
            <a:r>
              <a:rPr lang="en-US" sz="1300" b="1" dirty="0">
                <a:latin typeface="+mj-lt"/>
              </a:rPr>
              <a:t> Notebook located in our GitHub Project Repository:</a:t>
            </a:r>
          </a:p>
          <a:p>
            <a:pPr marL="274320" lvl="1" defTabSz="914400">
              <a:spcAft>
                <a:spcPts val="600"/>
              </a:spcAft>
              <a:buClr>
                <a:schemeClr val="accent1">
                  <a:lumMod val="75000"/>
                </a:schemeClr>
              </a:buClr>
              <a:buSzPct val="85000"/>
            </a:pPr>
            <a:r>
              <a:rPr lang="en-US" sz="1300" b="1" i="0" dirty="0">
                <a:effectLst/>
                <a:latin typeface="+mj-lt"/>
              </a:rPr>
              <a:t>https://github.com/designergal3002/Team-Sociotracker/blob/main/sociotracker_AngelaCopy.ipynb</a:t>
            </a:r>
          </a:p>
          <a:p>
            <a:pPr marL="274320" lvl="1" defTabSz="914400">
              <a:spcAft>
                <a:spcPts val="600"/>
              </a:spcAft>
              <a:buClr>
                <a:schemeClr val="accent1">
                  <a:lumMod val="75000"/>
                </a:schemeClr>
              </a:buClr>
              <a:buSzPct val="85000"/>
            </a:pPr>
            <a:r>
              <a:rPr lang="en-US" sz="1300" b="0" i="0" dirty="0" err="1">
                <a:effectLst/>
                <a:latin typeface="+mj-lt"/>
              </a:rPr>
              <a:t>Jupyter</a:t>
            </a:r>
            <a:r>
              <a:rPr lang="en-US" sz="1300" b="0" i="0" dirty="0">
                <a:effectLst/>
                <a:latin typeface="+mj-lt"/>
              </a:rPr>
              <a:t> Notebook: </a:t>
            </a:r>
            <a:r>
              <a:rPr lang="en-US" sz="1300" b="0" i="0" dirty="0" err="1">
                <a:effectLst/>
                <a:latin typeface="+mj-lt"/>
              </a:rPr>
              <a:t>Sociotracker</a:t>
            </a:r>
            <a:r>
              <a:rPr lang="en-US" sz="1300" b="0" i="0" dirty="0">
                <a:effectLst/>
                <a:latin typeface="+mj-lt"/>
              </a:rPr>
              <a:t> (currently called </a:t>
            </a:r>
            <a:r>
              <a:rPr lang="en-US" sz="1300" b="0" i="0" dirty="0" err="1">
                <a:effectLst/>
                <a:latin typeface="+mj-lt"/>
              </a:rPr>
              <a:t>sociotracker_AngelaCopy.ipynb</a:t>
            </a:r>
            <a:r>
              <a:rPr lang="en-US" sz="1300" b="0" i="0" dirty="0">
                <a:effectLst/>
                <a:latin typeface="+mj-lt"/>
              </a:rPr>
              <a:t>)</a:t>
            </a:r>
          </a:p>
          <a:p>
            <a:pPr marL="274320" lvl="1" defTabSz="914400">
              <a:spcAft>
                <a:spcPts val="600"/>
              </a:spcAft>
              <a:buClr>
                <a:schemeClr val="accent1">
                  <a:lumMod val="75000"/>
                </a:schemeClr>
              </a:buClr>
              <a:buSzPct val="85000"/>
            </a:pPr>
            <a:endParaRPr lang="en-US" sz="1300" b="0" i="0" dirty="0">
              <a:effectLst/>
              <a:latin typeface="+mj-lt"/>
            </a:endParaRP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Uploads crime data by year from </a:t>
            </a:r>
            <a:r>
              <a:rPr lang="en-US" sz="1300" dirty="0">
                <a:latin typeface="+mj-lt"/>
              </a:rPr>
              <a:t>https://www.richmondgov.com</a:t>
            </a:r>
            <a:endParaRPr lang="en-US" sz="1300" b="0" i="0" dirty="0">
              <a:effectLst/>
              <a:latin typeface="+mj-lt"/>
            </a:endParaRP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Adds Total Crime and Percent Change columns to the crime data.</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Runs a function we created to select a location from the crime data and build a </a:t>
            </a:r>
            <a:r>
              <a:rPr lang="en-US" sz="1300" b="0" i="0" dirty="0" err="1">
                <a:effectLst/>
                <a:latin typeface="+mj-lt"/>
              </a:rPr>
              <a:t>DataFrame</a:t>
            </a:r>
            <a:r>
              <a:rPr lang="en-US" sz="1300" b="0" i="0" dirty="0">
                <a:effectLst/>
                <a:latin typeface="+mj-lt"/>
              </a:rPr>
              <a:t> showing all years from 2000 – 2020 as rows.</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Creates a combined </a:t>
            </a:r>
            <a:r>
              <a:rPr lang="en-US" sz="1300" b="0" i="0" dirty="0" err="1">
                <a:effectLst/>
                <a:latin typeface="+mj-lt"/>
              </a:rPr>
              <a:t>DataFrame</a:t>
            </a:r>
            <a:r>
              <a:rPr lang="en-US" sz="1300" b="0" i="0" dirty="0">
                <a:effectLst/>
                <a:latin typeface="+mj-lt"/>
              </a:rPr>
              <a:t> of the average crime data for all of Richmond.</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Uploads Average House Prices by month per Neighborhood from Zillow.</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Converts Zillow data into Average House Prices per year from 2000 – 2020.</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Runs a function we created to select a location from the Zillow data and provide Average House Prices per year and Price Percent Change in a new </a:t>
            </a:r>
            <a:r>
              <a:rPr lang="en-US" sz="1300" b="0" i="0" dirty="0" err="1">
                <a:effectLst/>
                <a:latin typeface="+mj-lt"/>
              </a:rPr>
              <a:t>DataFrame</a:t>
            </a:r>
            <a:r>
              <a:rPr lang="en-US" sz="1300" b="0" i="0" dirty="0">
                <a:effectLst/>
                <a:latin typeface="+mj-lt"/>
              </a:rPr>
              <a:t>, to be merged with crime </a:t>
            </a:r>
            <a:r>
              <a:rPr lang="en-US" sz="1300" b="0" i="0" dirty="0" err="1">
                <a:effectLst/>
                <a:latin typeface="+mj-lt"/>
              </a:rPr>
              <a:t>DataFrame</a:t>
            </a:r>
            <a:r>
              <a:rPr lang="en-US" sz="1300" b="0" i="0" dirty="0">
                <a:effectLst/>
                <a:latin typeface="+mj-lt"/>
              </a:rPr>
              <a:t> later.</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Pulls crime and average house price data for Church Hill, Church Hill North, Jackson Ward, Manchester, Scott’s Addition, Shockoe Bottom, and Oregon Hill as well as the averages for Richmond as a whole using functions we made.</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Saves all pulled data as csv files for use in plotting code via different </a:t>
            </a:r>
            <a:r>
              <a:rPr lang="en-US" sz="1300" b="0" i="0" dirty="0" err="1">
                <a:effectLst/>
                <a:latin typeface="+mj-lt"/>
              </a:rPr>
              <a:t>Jupyter</a:t>
            </a:r>
            <a:r>
              <a:rPr lang="en-US" sz="1300" b="0" i="0" dirty="0">
                <a:effectLst/>
                <a:latin typeface="+mj-lt"/>
              </a:rPr>
              <a:t> Notebook.</a:t>
            </a:r>
          </a:p>
          <a:p>
            <a:pPr lvl="1" indent="-182880" defTabSz="914400">
              <a:spcAft>
                <a:spcPts val="600"/>
              </a:spcAft>
              <a:buClr>
                <a:schemeClr val="accent1">
                  <a:lumMod val="75000"/>
                </a:schemeClr>
              </a:buClr>
              <a:buSzPct val="85000"/>
              <a:buFont typeface="Wingdings" pitchFamily="2" charset="2"/>
              <a:buChar char="§"/>
            </a:pPr>
            <a:r>
              <a:rPr lang="en-US" sz="1300" b="0" i="0" dirty="0">
                <a:effectLst/>
                <a:latin typeface="+mj-lt"/>
              </a:rPr>
              <a:t>Calls Census API to pull per capita income by </a:t>
            </a:r>
            <a:r>
              <a:rPr lang="en-US" sz="1300" b="0" i="0" dirty="0" err="1">
                <a:effectLst/>
                <a:latin typeface="+mj-lt"/>
              </a:rPr>
              <a:t>zipcode</a:t>
            </a:r>
            <a:r>
              <a:rPr lang="en-US" sz="1300" b="0" i="0" dirty="0">
                <a:effectLst/>
                <a:latin typeface="+mj-lt"/>
              </a:rPr>
              <a:t> (not used in the long run due to inability to match either </a:t>
            </a:r>
            <a:r>
              <a:rPr lang="en-US" sz="1300" b="0" i="0" dirty="0" err="1">
                <a:effectLst/>
                <a:latin typeface="+mj-lt"/>
              </a:rPr>
              <a:t>zipcode</a:t>
            </a:r>
            <a:r>
              <a:rPr lang="en-US" sz="1300" b="0" i="0" dirty="0">
                <a:effectLst/>
                <a:latin typeface="+mj-lt"/>
              </a:rPr>
              <a:t> or tracts with Richmond neighborhoods).</a:t>
            </a:r>
          </a:p>
        </p:txBody>
      </p:sp>
    </p:spTree>
    <p:extLst>
      <p:ext uri="{BB962C8B-B14F-4D97-AF65-F5344CB8AC3E}">
        <p14:creationId xmlns:p14="http://schemas.microsoft.com/office/powerpoint/2010/main" val="297673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 name="Oval 8">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2" name="Rectangle 1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15" name="Oval 1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481198D-E9DF-460A-9E6C-DED20E6C6DB4}"/>
              </a:ext>
            </a:extLst>
          </p:cNvPr>
          <p:cNvSpPr>
            <a:spLocks noGrp="1"/>
          </p:cNvSpPr>
          <p:nvPr>
            <p:ph type="title"/>
          </p:nvPr>
        </p:nvSpPr>
        <p:spPr>
          <a:xfrm>
            <a:off x="1490145" y="2376862"/>
            <a:ext cx="2640646" cy="2104273"/>
          </a:xfrm>
          <a:noFill/>
        </p:spPr>
        <p:txBody>
          <a:bodyPr vert="horz" lIns="91440" tIns="45720" rIns="91440" bIns="45720" rtlCol="0" anchor="ctr">
            <a:normAutofit fontScale="90000"/>
          </a:bodyPr>
          <a:lstStyle/>
          <a:p>
            <a:pPr algn="ctr"/>
            <a:br>
              <a:rPr lang="en-US" sz="2800" u="sng" dirty="0">
                <a:solidFill>
                  <a:srgbClr val="FFFFFF"/>
                </a:solidFill>
              </a:rPr>
            </a:br>
            <a:br>
              <a:rPr lang="en-US" sz="2800" u="sng" dirty="0">
                <a:solidFill>
                  <a:srgbClr val="FFFFFF"/>
                </a:solidFill>
              </a:rPr>
            </a:br>
            <a:br>
              <a:rPr lang="en-US" sz="2800" u="sng" dirty="0">
                <a:solidFill>
                  <a:srgbClr val="FFFFFF"/>
                </a:solidFill>
              </a:rPr>
            </a:br>
            <a:r>
              <a:rPr lang="en-US" sz="3300" u="sng" dirty="0">
                <a:solidFill>
                  <a:srgbClr val="FFFFFF"/>
                </a:solidFill>
              </a:rPr>
              <a:t>DATA CLEANUP &amp; EXPLORATION</a:t>
            </a:r>
            <a:br>
              <a:rPr lang="en-US" sz="2800" u="sng" dirty="0">
                <a:solidFill>
                  <a:srgbClr val="FFFFFF"/>
                </a:solidFill>
              </a:rPr>
            </a:br>
            <a:br>
              <a:rPr lang="en-US" sz="2800" u="sng" dirty="0">
                <a:solidFill>
                  <a:srgbClr val="FFFFFF"/>
                </a:solidFill>
              </a:rPr>
            </a:br>
            <a:br>
              <a:rPr lang="en-US" sz="2800" dirty="0">
                <a:solidFill>
                  <a:srgbClr val="FFFFFF"/>
                </a:solidFill>
              </a:rPr>
            </a:br>
            <a:endParaRPr lang="en-US" sz="2800" u="sng" dirty="0">
              <a:solidFill>
                <a:srgbClr val="FFFFFF"/>
              </a:solidFill>
            </a:endParaRPr>
          </a:p>
        </p:txBody>
      </p:sp>
      <p:sp>
        <p:nvSpPr>
          <p:cNvPr id="18" name="Rectangle 17">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6">
              <a:alphaModFix amt="85000"/>
              <a:lum bright="70000" contrast="-70000"/>
              <a:extLst>
                <a:ext uri="{BEBA8EAE-BF5A-486C-A8C5-ECC9F3942E4B}">
                  <a14:imgProps xmlns:a14="http://schemas.microsoft.com/office/drawing/2010/main">
                    <a14:imgLayer r:embed="rId7">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9A92E89-01C4-475F-A20A-38F0C9678288}"/>
              </a:ext>
            </a:extLst>
          </p:cNvPr>
          <p:cNvSpPr txBox="1"/>
          <p:nvPr/>
        </p:nvSpPr>
        <p:spPr>
          <a:xfrm>
            <a:off x="6081089" y="436098"/>
            <a:ext cx="5777836" cy="5696508"/>
          </a:xfrm>
          <a:prstGeom prst="rect">
            <a:avLst/>
          </a:prstGeom>
        </p:spPr>
        <p:txBody>
          <a:bodyPr vert="horz" lIns="91440" tIns="45720" rIns="91440" bIns="45720" rtlCol="0" anchor="ctr">
            <a:normAutofit fontScale="55000" lnSpcReduction="20000"/>
          </a:bodyPr>
          <a:lstStyle/>
          <a:p>
            <a:pPr marL="274320" lvl="1" defTabSz="914400">
              <a:lnSpc>
                <a:spcPct val="90000"/>
              </a:lnSpc>
              <a:spcAft>
                <a:spcPts val="600"/>
              </a:spcAft>
              <a:buClr>
                <a:schemeClr val="accent1">
                  <a:lumMod val="75000"/>
                </a:schemeClr>
              </a:buClr>
              <a:buSzPct val="85000"/>
            </a:pPr>
            <a:r>
              <a:rPr lang="en-US" sz="2400" b="1" dirty="0">
                <a:latin typeface="+mj-lt"/>
              </a:rPr>
              <a:t>Refer to the </a:t>
            </a:r>
            <a:r>
              <a:rPr lang="en-US" sz="2400" b="1" dirty="0" err="1">
                <a:latin typeface="+mj-lt"/>
              </a:rPr>
              <a:t>Jupyter</a:t>
            </a:r>
            <a:r>
              <a:rPr lang="en-US" sz="24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400" b="1" i="0" dirty="0">
                <a:effectLst/>
                <a:latin typeface="+mj-lt"/>
              </a:rPr>
              <a:t>https://github.com/designergal3002/Team-Sociotracker/blob/main/CrimeTypeData.ipynb</a:t>
            </a:r>
            <a:endParaRPr lang="en-US" dirty="0">
              <a:latin typeface="+mj-lt"/>
            </a:endParaRP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Crime Type Data (currently called </a:t>
            </a:r>
            <a:r>
              <a:rPr lang="en-US" b="0" i="0" dirty="0" err="1">
                <a:effectLst/>
                <a:latin typeface="+mj-lt"/>
              </a:rPr>
              <a:t>CrimeTypeData.ipynb</a:t>
            </a:r>
            <a:r>
              <a:rPr lang="en-US" b="0" i="0" dirty="0">
                <a:effectLst/>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Uploads the data saved as </a:t>
            </a:r>
            <a:r>
              <a:rPr lang="en-US" b="0" i="0" dirty="0" err="1">
                <a:effectLst/>
                <a:latin typeface="+mj-lt"/>
              </a:rPr>
              <a:t>csvs</a:t>
            </a:r>
            <a:r>
              <a:rPr lang="en-US" b="0" i="0" dirty="0">
                <a:effectLst/>
                <a:latin typeface="+mj-lt"/>
              </a:rPr>
              <a:t> from the prior notebook (all locations and Richmond as a whole).</a:t>
            </a: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Creates a new </a:t>
            </a:r>
            <a:r>
              <a:rPr lang="en-US" b="0" i="0" dirty="0" err="1">
                <a:effectLst/>
                <a:latin typeface="+mj-lt"/>
              </a:rPr>
              <a:t>DataFrame</a:t>
            </a:r>
            <a:r>
              <a:rPr lang="en-US" b="0" i="0" dirty="0">
                <a:effectLst/>
                <a:latin typeface="+mj-lt"/>
              </a:rPr>
              <a:t> that shows the violent vs. non-violent crime for each location for both 2000 and 2020.</a:t>
            </a:r>
          </a:p>
          <a:p>
            <a:pPr marL="742950" lvl="1" indent="-182880" defTabSz="914400">
              <a:lnSpc>
                <a:spcPct val="90000"/>
              </a:lnSpc>
              <a:spcAft>
                <a:spcPts val="600"/>
              </a:spcAft>
              <a:buClr>
                <a:schemeClr val="accent1">
                  <a:lumMod val="75000"/>
                </a:schemeClr>
              </a:buClr>
              <a:buSzPct val="85000"/>
              <a:buFont typeface="Wingdings" pitchFamily="2" charset="2"/>
              <a:buChar char="§"/>
            </a:pPr>
            <a:endParaRPr lang="en-US" b="0"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dirty="0">
                <a:latin typeface="+mj-lt"/>
              </a:rPr>
              <a:t>https://github.com/designergal3002/Team-Sociotracker/blob/main/Scatter_data.ipynb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Scatter Data (currently called </a:t>
            </a:r>
            <a:r>
              <a:rPr lang="en-US" b="0" i="0" dirty="0" err="1">
                <a:effectLst/>
                <a:latin typeface="+mj-lt"/>
              </a:rPr>
              <a:t>Scatter_data.ipynb</a:t>
            </a:r>
            <a:r>
              <a:rPr lang="en-US" dirty="0">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Uploads the original crime data and Zillow data for all neighborhoods in Richmond.</a:t>
            </a:r>
          </a:p>
          <a:p>
            <a:pPr lvl="1" indent="-182880" defTabSz="914400">
              <a:lnSpc>
                <a:spcPct val="90000"/>
              </a:lnSpc>
              <a:spcAft>
                <a:spcPts val="600"/>
              </a:spcAft>
              <a:buClr>
                <a:schemeClr val="accent1">
                  <a:lumMod val="75000"/>
                </a:schemeClr>
              </a:buClr>
              <a:buSzPct val="85000"/>
              <a:buFont typeface="Wingdings" pitchFamily="2" charset="2"/>
              <a:buChar char="§"/>
            </a:pPr>
            <a:r>
              <a:rPr lang="en-US" b="0" i="0" dirty="0">
                <a:effectLst/>
                <a:latin typeface="+mj-lt"/>
              </a:rPr>
              <a:t>Creates a new </a:t>
            </a:r>
            <a:r>
              <a:rPr lang="en-US" b="0" i="0" dirty="0" err="1">
                <a:effectLst/>
                <a:latin typeface="+mj-lt"/>
              </a:rPr>
              <a:t>DataFrame</a:t>
            </a:r>
            <a:r>
              <a:rPr lang="en-US" b="0" i="0" dirty="0">
                <a:effectLst/>
                <a:latin typeface="+mj-lt"/>
              </a:rPr>
              <a:t> showing 2000, 2010, and 2020 Total Crime and Average House Price</a:t>
            </a:r>
          </a:p>
          <a:p>
            <a:pPr marL="742950" lvl="1" indent="-182880" defTabSz="914400">
              <a:lnSpc>
                <a:spcPct val="90000"/>
              </a:lnSpc>
              <a:spcAft>
                <a:spcPts val="600"/>
              </a:spcAft>
              <a:buClr>
                <a:schemeClr val="accent1">
                  <a:lumMod val="75000"/>
                </a:schemeClr>
              </a:buClr>
              <a:buSzPct val="85000"/>
              <a:buFont typeface="Wingdings" pitchFamily="2" charset="2"/>
              <a:buChar char="§"/>
            </a:pPr>
            <a:endParaRPr lang="en-US" b="0"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i="0" dirty="0">
                <a:effectLst/>
                <a:latin typeface="+mj-lt"/>
              </a:rPr>
              <a:t>https://github.com/designergal3002/Team-Sociotracker/blob/main/Scatter_data2.ipynb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Scatter Data 2 (currently called Scatter_data2.ipynb)</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dirty="0">
                <a:latin typeface="+mj-lt"/>
              </a:rPr>
              <a:t>Rewrite of scatter data that pulls for all years.</a:t>
            </a:r>
          </a:p>
          <a:p>
            <a:pPr lvl="1" indent="-182880" defTabSz="914400">
              <a:lnSpc>
                <a:spcPct val="90000"/>
              </a:lnSpc>
              <a:spcAft>
                <a:spcPts val="600"/>
              </a:spcAft>
              <a:buClr>
                <a:schemeClr val="accent1">
                  <a:lumMod val="75000"/>
                </a:schemeClr>
              </a:buClr>
              <a:buSzPct val="85000"/>
              <a:buFont typeface="Wingdings" pitchFamily="2" charset="2"/>
              <a:buChar char="§"/>
            </a:pPr>
            <a:endParaRPr lang="en-US" sz="2100" b="1" i="0" dirty="0">
              <a:effectLst/>
              <a:latin typeface="+mj-lt"/>
            </a:endParaRPr>
          </a:p>
          <a:p>
            <a:pPr marL="274320" lvl="1" defTabSz="914400">
              <a:lnSpc>
                <a:spcPct val="90000"/>
              </a:lnSpc>
              <a:spcAft>
                <a:spcPts val="600"/>
              </a:spcAft>
              <a:buClr>
                <a:schemeClr val="accent1">
                  <a:lumMod val="75000"/>
                </a:schemeClr>
              </a:buClr>
              <a:buSzPct val="85000"/>
            </a:pPr>
            <a:r>
              <a:rPr lang="en-US" sz="2100" b="1" dirty="0">
                <a:latin typeface="+mj-lt"/>
              </a:rPr>
              <a:t>Refer to the </a:t>
            </a:r>
            <a:r>
              <a:rPr lang="en-US" sz="2100" b="1" dirty="0" err="1">
                <a:latin typeface="+mj-lt"/>
              </a:rPr>
              <a:t>Jupyter</a:t>
            </a:r>
            <a:r>
              <a:rPr lang="en-US" sz="2100" b="1" dirty="0">
                <a:latin typeface="+mj-lt"/>
              </a:rPr>
              <a:t> Notebook located in our GitHub Project Repository:</a:t>
            </a:r>
          </a:p>
          <a:p>
            <a:pPr marL="274320" lvl="1" defTabSz="914400">
              <a:lnSpc>
                <a:spcPct val="90000"/>
              </a:lnSpc>
              <a:spcAft>
                <a:spcPts val="600"/>
              </a:spcAft>
              <a:buClr>
                <a:schemeClr val="accent1">
                  <a:lumMod val="75000"/>
                </a:schemeClr>
              </a:buClr>
              <a:buSzPct val="85000"/>
            </a:pPr>
            <a:r>
              <a:rPr lang="en-US" sz="2100" b="1" dirty="0">
                <a:latin typeface="+mj-lt"/>
              </a:rPr>
              <a:t>https://github.com/designergal3002/Team-Sociotracker/blob/main/Percent_change.ipynb</a:t>
            </a:r>
          </a:p>
          <a:p>
            <a:pPr marL="274320" lvl="1" defTabSz="914400">
              <a:lnSpc>
                <a:spcPct val="90000"/>
              </a:lnSpc>
              <a:spcAft>
                <a:spcPts val="600"/>
              </a:spcAft>
              <a:buClr>
                <a:schemeClr val="accent1">
                  <a:lumMod val="75000"/>
                </a:schemeClr>
              </a:buClr>
              <a:buSzPct val="85000"/>
            </a:pPr>
            <a:r>
              <a:rPr lang="en-US" b="0" i="0" dirty="0" err="1">
                <a:effectLst/>
                <a:latin typeface="+mj-lt"/>
              </a:rPr>
              <a:t>Jupyter</a:t>
            </a:r>
            <a:r>
              <a:rPr lang="en-US" b="0" i="0" dirty="0">
                <a:effectLst/>
                <a:latin typeface="+mj-lt"/>
              </a:rPr>
              <a:t> Notebook: Percent Change (currently called </a:t>
            </a:r>
            <a:r>
              <a:rPr lang="en-US" b="0" i="0" dirty="0" err="1">
                <a:effectLst/>
                <a:latin typeface="+mj-lt"/>
              </a:rPr>
              <a:t>Percent_change.ipynb</a:t>
            </a:r>
            <a:r>
              <a:rPr lang="en-US" b="0" i="0" dirty="0">
                <a:effectLst/>
                <a:latin typeface="+mj-lt"/>
              </a:rPr>
              <a:t>)</a:t>
            </a:r>
          </a:p>
          <a:p>
            <a:pPr marL="274320" lvl="1" defTabSz="914400">
              <a:lnSpc>
                <a:spcPct val="90000"/>
              </a:lnSpc>
              <a:spcAft>
                <a:spcPts val="600"/>
              </a:spcAft>
              <a:buClr>
                <a:schemeClr val="accent1">
                  <a:lumMod val="75000"/>
                </a:schemeClr>
              </a:buClr>
              <a:buSzPct val="85000"/>
            </a:pPr>
            <a:endParaRPr lang="en-US" b="0" i="0" dirty="0">
              <a:effectLst/>
              <a:latin typeface="+mj-lt"/>
            </a:endParaRPr>
          </a:p>
          <a:p>
            <a:pPr lvl="1" indent="-182880" defTabSz="914400">
              <a:lnSpc>
                <a:spcPct val="90000"/>
              </a:lnSpc>
              <a:spcAft>
                <a:spcPts val="600"/>
              </a:spcAft>
              <a:buClr>
                <a:schemeClr val="accent1">
                  <a:lumMod val="75000"/>
                </a:schemeClr>
              </a:buClr>
              <a:buSzPct val="85000"/>
              <a:buFont typeface="Wingdings" pitchFamily="2" charset="2"/>
              <a:buChar char="§"/>
            </a:pPr>
            <a:r>
              <a:rPr lang="en-US">
                <a:latin typeface="+mj-lt"/>
              </a:rPr>
              <a:t>Added </a:t>
            </a:r>
            <a:r>
              <a:rPr lang="en-US" dirty="0">
                <a:latin typeface="+mj-lt"/>
              </a:rPr>
              <a:t>calculation for percent change over time of crime and housing data</a:t>
            </a:r>
          </a:p>
          <a:p>
            <a:pPr lvl="1" indent="-182880" defTabSz="914400">
              <a:lnSpc>
                <a:spcPct val="90000"/>
              </a:lnSpc>
              <a:spcAft>
                <a:spcPts val="600"/>
              </a:spcAft>
              <a:buClr>
                <a:schemeClr val="accent1">
                  <a:lumMod val="75000"/>
                </a:schemeClr>
              </a:buClr>
              <a:buSzPct val="85000"/>
              <a:buFont typeface="Wingdings" pitchFamily="2" charset="2"/>
              <a:buChar char="§"/>
            </a:pPr>
            <a:endParaRPr lang="en-US" sz="700" b="0" i="0" dirty="0">
              <a:effectLst/>
            </a:endParaRPr>
          </a:p>
          <a:p>
            <a:pPr indent="-182880" defTabSz="914400">
              <a:lnSpc>
                <a:spcPct val="90000"/>
              </a:lnSpc>
              <a:spcAft>
                <a:spcPts val="600"/>
              </a:spcAft>
              <a:buClr>
                <a:schemeClr val="accent1">
                  <a:lumMod val="75000"/>
                </a:schemeClr>
              </a:buClr>
              <a:buSzPct val="85000"/>
              <a:buFont typeface="Wingdings" pitchFamily="2" charset="2"/>
              <a:buChar char="§"/>
            </a:pPr>
            <a:endParaRPr lang="en-US" sz="700" b="0" i="0" dirty="0">
              <a:effectLst/>
            </a:endParaRPr>
          </a:p>
        </p:txBody>
      </p:sp>
    </p:spTree>
    <p:extLst>
      <p:ext uri="{BB962C8B-B14F-4D97-AF65-F5344CB8AC3E}">
        <p14:creationId xmlns:p14="http://schemas.microsoft.com/office/powerpoint/2010/main" val="2427258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B79D943B-BFCD-4168-988A-16654BEA7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5477C4C-8D24-4C92-8709-DAF268819D94}"/>
              </a:ext>
            </a:extLst>
          </p:cNvPr>
          <p:cNvSpPr>
            <a:spLocks noGrp="1"/>
          </p:cNvSpPr>
          <p:nvPr>
            <p:ph type="title"/>
          </p:nvPr>
        </p:nvSpPr>
        <p:spPr>
          <a:xfrm>
            <a:off x="1069848" y="484632"/>
            <a:ext cx="10058400" cy="950976"/>
          </a:xfrm>
        </p:spPr>
        <p:txBody>
          <a:bodyPr>
            <a:normAutofit/>
          </a:bodyPr>
          <a:lstStyle/>
          <a:p>
            <a:r>
              <a:rPr lang="en-US" sz="4000" u="sng" dirty="0">
                <a:solidFill>
                  <a:schemeClr val="tx1"/>
                </a:solidFill>
              </a:rPr>
              <a:t>Data Analysis</a:t>
            </a:r>
          </a:p>
        </p:txBody>
      </p:sp>
      <p:sp>
        <p:nvSpPr>
          <p:cNvPr id="22" name="Content Placeholder 9">
            <a:extLst>
              <a:ext uri="{FF2B5EF4-FFF2-40B4-BE49-F238E27FC236}">
                <a16:creationId xmlns:a16="http://schemas.microsoft.com/office/drawing/2014/main" id="{D027D23C-48E1-4A40-8F25-7CFA4F91AAD2}"/>
              </a:ext>
            </a:extLst>
          </p:cNvPr>
          <p:cNvSpPr>
            <a:spLocks noGrp="1"/>
          </p:cNvSpPr>
          <p:nvPr>
            <p:ph idx="1"/>
          </p:nvPr>
        </p:nvSpPr>
        <p:spPr>
          <a:xfrm>
            <a:off x="1069848" y="1435608"/>
            <a:ext cx="10156170" cy="4736592"/>
          </a:xfrm>
        </p:spPr>
        <p:txBody>
          <a:bodyPr>
            <a:normAutofit fontScale="92500" lnSpcReduction="10000"/>
          </a:bodyPr>
          <a:lstStyle/>
          <a:p>
            <a:pPr marL="0" indent="0">
              <a:buNone/>
            </a:pPr>
            <a:r>
              <a:rPr lang="en-US" sz="2400" b="1" dirty="0">
                <a:solidFill>
                  <a:schemeClr val="tx2"/>
                </a:solidFill>
                <a:latin typeface="+mj-lt"/>
              </a:rPr>
              <a:t>Refer to the </a:t>
            </a:r>
            <a:r>
              <a:rPr lang="en-US" sz="2400" b="1" dirty="0" err="1">
                <a:solidFill>
                  <a:schemeClr val="tx2"/>
                </a:solidFill>
                <a:latin typeface="+mj-lt"/>
              </a:rPr>
              <a:t>Jupyter</a:t>
            </a:r>
            <a:r>
              <a:rPr lang="en-US" sz="2400" b="1" dirty="0">
                <a:solidFill>
                  <a:schemeClr val="tx2"/>
                </a:solidFill>
                <a:latin typeface="+mj-lt"/>
              </a:rPr>
              <a:t> Notebook located in our GitHub Project Repository</a:t>
            </a:r>
            <a:r>
              <a:rPr lang="en-US" sz="2400" b="1" dirty="0">
                <a:solidFill>
                  <a:schemeClr val="tx2"/>
                </a:solidFill>
              </a:rPr>
              <a:t>:</a:t>
            </a:r>
          </a:p>
          <a:p>
            <a:pPr marL="0" indent="0">
              <a:buNone/>
            </a:pPr>
            <a:r>
              <a:rPr lang="en-US" sz="2400" b="1" dirty="0">
                <a:solidFill>
                  <a:schemeClr val="tx2"/>
                </a:solidFill>
                <a:latin typeface="+mj-lt"/>
              </a:rPr>
              <a:t>https://github.com/designergal3002/Team-Sociotracker/blob/main/sociotracker_graphs_working.ipynb</a:t>
            </a:r>
          </a:p>
          <a:p>
            <a:pPr marL="0" indent="0">
              <a:buNone/>
            </a:pPr>
            <a:endParaRPr lang="en-US" sz="2400" dirty="0">
              <a:solidFill>
                <a:schemeClr val="tx2"/>
              </a:solidFill>
              <a:latin typeface="+mj-lt"/>
            </a:endParaRPr>
          </a:p>
          <a:p>
            <a:pPr marL="0" indent="0">
              <a:buNone/>
            </a:pPr>
            <a:r>
              <a:rPr lang="en-US" sz="2400" dirty="0">
                <a:solidFill>
                  <a:schemeClr val="tx2"/>
                </a:solidFill>
                <a:latin typeface="+mj-lt"/>
              </a:rPr>
              <a:t>1- SCATTER PLOT- TOTAL CRIME VS AVG HOUSE VALUE 2000-2020</a:t>
            </a:r>
          </a:p>
          <a:p>
            <a:pPr marL="0" indent="0">
              <a:buNone/>
            </a:pPr>
            <a:r>
              <a:rPr lang="en-US" sz="2400" dirty="0">
                <a:solidFill>
                  <a:schemeClr val="tx2"/>
                </a:solidFill>
                <a:latin typeface="+mj-lt"/>
              </a:rPr>
              <a:t>2- LINE GRAPH- ALL NEIGHBORHOODS IN RVA AVG HOUSE VALUE 2000-2020</a:t>
            </a:r>
          </a:p>
          <a:p>
            <a:pPr marL="0" indent="0">
              <a:buNone/>
            </a:pPr>
            <a:r>
              <a:rPr lang="en-US" sz="2400" dirty="0">
                <a:solidFill>
                  <a:schemeClr val="tx2"/>
                </a:solidFill>
                <a:latin typeface="+mj-lt"/>
              </a:rPr>
              <a:t>3- LINE GRAPH- ALL NEIGHBORHOODS IN RVA REPORTED CRIME 2000-2020</a:t>
            </a:r>
          </a:p>
          <a:p>
            <a:pPr marL="0" indent="0">
              <a:buNone/>
            </a:pPr>
            <a:r>
              <a:rPr lang="en-US" sz="2400" dirty="0">
                <a:solidFill>
                  <a:schemeClr val="tx2"/>
                </a:solidFill>
                <a:latin typeface="+mj-lt"/>
              </a:rPr>
              <a:t>4- CRIME BAR ANALYSIS- 2000-2020</a:t>
            </a:r>
          </a:p>
          <a:p>
            <a:pPr marL="0" indent="0">
              <a:buNone/>
            </a:pPr>
            <a:r>
              <a:rPr lang="en-US" sz="2400" dirty="0">
                <a:solidFill>
                  <a:schemeClr val="tx2"/>
                </a:solidFill>
                <a:latin typeface="+mj-lt"/>
              </a:rPr>
              <a:t>5- LINE GRAPHS- CRIME VS HOUSING VALUE 2000-2020</a:t>
            </a:r>
          </a:p>
          <a:p>
            <a:pPr marL="0" indent="0">
              <a:buNone/>
            </a:pPr>
            <a:r>
              <a:rPr lang="en-US" sz="2400" dirty="0">
                <a:solidFill>
                  <a:schemeClr val="tx2"/>
                </a:solidFill>
                <a:latin typeface="+mj-lt"/>
              </a:rPr>
              <a:t>	GRAPH REPRESENTING EACH OF OUR 7 PRIMARY NEIGHBORHOODS</a:t>
            </a:r>
          </a:p>
          <a:p>
            <a:pPr marL="0" indent="0">
              <a:buNone/>
            </a:pPr>
            <a:r>
              <a:rPr lang="en-US" sz="2400" dirty="0">
                <a:solidFill>
                  <a:schemeClr val="tx2"/>
                </a:solidFill>
                <a:latin typeface="+mj-lt"/>
              </a:rPr>
              <a:t>6- BOX &amp; WHISKER ANALYSIS- CRIME &amp; AVG HOUSE VALUE 2000-2020</a:t>
            </a:r>
          </a:p>
          <a:p>
            <a:pPr marL="0" indent="0">
              <a:buNone/>
            </a:pPr>
            <a:endParaRPr lang="en-US" sz="1700" dirty="0">
              <a:solidFill>
                <a:schemeClr val="tx2"/>
              </a:solidFill>
              <a:latin typeface="+mj-lt"/>
            </a:endParaRPr>
          </a:p>
        </p:txBody>
      </p:sp>
    </p:spTree>
    <p:extLst>
      <p:ext uri="{BB962C8B-B14F-4D97-AF65-F5344CB8AC3E}">
        <p14:creationId xmlns:p14="http://schemas.microsoft.com/office/powerpoint/2010/main" val="711983313"/>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1607</TotalTime>
  <Words>1581</Words>
  <Application>Microsoft Office PowerPoint</Application>
  <PresentationFormat>Widescreen</PresentationFormat>
  <Paragraphs>123</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Rockwell</vt:lpstr>
      <vt:lpstr>Rockwell Condensed</vt:lpstr>
      <vt:lpstr>Rockwell Extra Bold</vt:lpstr>
      <vt:lpstr>Wingdings</vt:lpstr>
      <vt:lpstr>Wood Type</vt:lpstr>
      <vt:lpstr>GentRIFICATION OF RICHMOND</vt:lpstr>
      <vt:lpstr>PowerPoint Presentation</vt:lpstr>
      <vt:lpstr>Gentrification- the process whereby the character of a poor urban area is changed by wealthier people moving in, improving housing, and attracting new businesses, typically displacing current inhabitants in the process.  https://languages.oup.com/google-dictionary-en/</vt:lpstr>
      <vt:lpstr>MOTIVATION &amp; SUMMARY  Hypothesis: An expectation that crime reported will decrease as average housing values increase for neighborhoods.  Research Questions:  -How does gentrification affect crime rates? -how does the rate of crime correlate to the cost of       housing?</vt:lpstr>
      <vt:lpstr>QUESTIONS &amp; DATA  </vt:lpstr>
      <vt:lpstr>Process</vt:lpstr>
      <vt:lpstr>PowerPoint Presentation</vt:lpstr>
      <vt:lpstr>   DATA CLEANUP &amp; EXPLORATION   </vt:lpstr>
      <vt:lpstr>Data Analysis</vt:lpstr>
      <vt:lpstr>Scatter Plot-  Total Crime vs Average House Value 2000-2020  Expected Outcome - strength of correlation &gt;0.7  Summary Evaluation- Strength of Correlation -0.18 = Very weak correlation  </vt:lpstr>
      <vt:lpstr>Line graph-  all neighborhoods IN RVA Avg House value 2000-2020  Black line- Richmond used as Control  Summary evaluation- All Neighborhoods showed an increase in average home value price. Noted: some changed at different rates.</vt:lpstr>
      <vt:lpstr>Line graph-  all neighborhoods IN RVA reported Crime 2000-2020  Black line- Richmond used as Control  Summary evaluation- All Neighborhoods showed a decrease in crime, with the exception of Manchester and Shockoe Bottom.</vt:lpstr>
      <vt:lpstr>Crime bar analysis-  2000-2020  Expected Outcome - reduction in violent crimes and increase in non-violent crime.  Formula used = Violent Crimes (Homicide, Sex Offense, Robbery, and Assault), Non-Violent Crimes (Burglary, Theft, Vice, and Vehicle Theft), and Other.  All neighborhoods decreased in both violent and non-violent crime except for Shockoe Bottom.</vt:lpstr>
      <vt:lpstr>Line graph-  Crime vs avg Housing Value 2000-2020  Expected Outcome - inverse relationship. </vt:lpstr>
      <vt:lpstr>PowerPoint Presentation</vt:lpstr>
      <vt:lpstr>PowerPoint Presentation</vt:lpstr>
      <vt:lpstr>Box and Whisker analysiS- CRIME &amp; AVG HOUSE VALUE 2000-2020  Expected Outcome – Relatively similar distribution of neighborhoods from 2000-2020.  Overall expected outcome was seen for housing, but not for crime.    </vt:lpstr>
      <vt:lpstr>Discussion</vt:lpstr>
      <vt:lpstr>POST MORTEM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GentRIFICATION OF RICHMOND</dc:title>
  <dc:creator>Bonnie Bailey</dc:creator>
  <cp:lastModifiedBy>Bonnie Bailey</cp:lastModifiedBy>
  <cp:revision>1</cp:revision>
  <dcterms:created xsi:type="dcterms:W3CDTF">2021-09-03T14:46:34Z</dcterms:created>
  <dcterms:modified xsi:type="dcterms:W3CDTF">2021-09-06T19:27:57Z</dcterms:modified>
</cp:coreProperties>
</file>