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9"/>
  </p:notesMasterIdLst>
  <p:handoutMasterIdLst>
    <p:handoutMasterId r:id="rId20"/>
  </p:handoutMasterIdLst>
  <p:sldIdLst>
    <p:sldId id="256" r:id="rId5"/>
    <p:sldId id="310" r:id="rId6"/>
    <p:sldId id="290" r:id="rId7"/>
    <p:sldId id="373" r:id="rId8"/>
    <p:sldId id="305" r:id="rId9"/>
    <p:sldId id="374" r:id="rId10"/>
    <p:sldId id="375" r:id="rId11"/>
    <p:sldId id="303" r:id="rId12"/>
    <p:sldId id="376" r:id="rId13"/>
    <p:sldId id="325" r:id="rId14"/>
    <p:sldId id="377" r:id="rId15"/>
    <p:sldId id="328" r:id="rId16"/>
    <p:sldId id="274" r:id="rId17"/>
    <p:sldId id="3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1FFD3-E707-4706-BA48-15C4A6F0700E}" v="8" dt="2021-09-01T00:44:12.640"/>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95226" autoAdjust="0"/>
  </p:normalViewPr>
  <p:slideViewPr>
    <p:cSldViewPr snapToGrid="0">
      <p:cViewPr>
        <p:scale>
          <a:sx n="117" d="100"/>
          <a:sy n="117" d="100"/>
        </p:scale>
        <p:origin x="546" y="11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ie Bailey" userId="6d936f5561146c6f" providerId="LiveId" clId="{C9A1FFD3-E707-4706-BA48-15C4A6F0700E}"/>
    <pc:docChg chg="modSld">
      <pc:chgData name="Bonnie Bailey" userId="6d936f5561146c6f" providerId="LiveId" clId="{C9A1FFD3-E707-4706-BA48-15C4A6F0700E}" dt="2021-09-01T00:44:20.285" v="10" actId="207"/>
      <pc:docMkLst>
        <pc:docMk/>
      </pc:docMkLst>
      <pc:sldChg chg="modSp mod">
        <pc:chgData name="Bonnie Bailey" userId="6d936f5561146c6f" providerId="LiveId" clId="{C9A1FFD3-E707-4706-BA48-15C4A6F0700E}" dt="2021-09-01T00:44:20.285" v="10" actId="207"/>
        <pc:sldMkLst>
          <pc:docMk/>
          <pc:sldMk cId="1086050899" sldId="303"/>
        </pc:sldMkLst>
        <pc:graphicFrameChg chg="mod modGraphic">
          <ac:chgData name="Bonnie Bailey" userId="6d936f5561146c6f" providerId="LiveId" clId="{C9A1FFD3-E707-4706-BA48-15C4A6F0700E}" dt="2021-09-01T00:44:20.285" v="10" actId="207"/>
          <ac:graphicFrameMkLst>
            <pc:docMk/>
            <pc:sldMk cId="1086050899" sldId="303"/>
            <ac:graphicFrameMk id="20" creationId="{525C5852-7E11-44FA-9740-D63B474DDA5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69566309942E-2"/>
          <c:y val="2.4454853572063732E-2"/>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CCF-4A13-B1FC-2042CE476734}"/>
            </c:ext>
          </c:extLst>
        </c:ser>
        <c:ser>
          <c:idx val="1"/>
          <c:order val="1"/>
          <c:tx>
            <c:strRef>
              <c:f>Sheet1!$C$1</c:f>
              <c:strCache>
                <c:ptCount val="1"/>
                <c:pt idx="0">
                  <c:v>Series 2</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CCF-4A13-B1FC-2042CE476734}"/>
            </c:ext>
          </c:extLst>
        </c:ser>
        <c:ser>
          <c:idx val="2"/>
          <c:order val="2"/>
          <c:tx>
            <c:strRef>
              <c:f>Sheet1!$D$1</c:f>
              <c:strCache>
                <c:ptCount val="1"/>
                <c:pt idx="0">
                  <c:v>Series 3</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CCF-4A13-B1FC-2042CE476734}"/>
            </c:ext>
          </c:extLst>
        </c:ser>
        <c:dLbls>
          <c:dLblPos val="outEnd"/>
          <c:showLegendKey val="0"/>
          <c:showVal val="1"/>
          <c:showCatName val="0"/>
          <c:showSerName val="0"/>
          <c:showPercent val="0"/>
          <c:showBubbleSize val="0"/>
        </c:dLbls>
        <c:gapWidth val="80"/>
        <c:overlap val="25"/>
        <c:axId val="40942159"/>
        <c:axId val="40955887"/>
      </c:barChart>
      <c:catAx>
        <c:axId val="40942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7806396606661119"/>
          <c:y val="0.93378532432422057"/>
          <c:w val="0.24387206786677762"/>
          <c:h val="6.621467567577940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diagrams.loki3.com/VaryingWidthList" loCatId="list"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a:solidFill>
          <a:schemeClr val="tx2">
            <a:lumMod val="10000"/>
            <a:lumOff val="90000"/>
          </a:schemeClr>
        </a:solidFill>
      </dgm:spPr>
      <dgm:t>
        <a:bodyPr/>
        <a:lstStyle/>
        <a:p>
          <a:pPr algn="ctr">
            <a:lnSpc>
              <a:spcPct val="100000"/>
            </a:lnSpc>
            <a:defRPr b="1" spc="20">
              <a:latin typeface="+mj-lt"/>
            </a:defRPr>
          </a:pPr>
          <a:r>
            <a:rPr lang="en-US" sz="1600" b="0" dirty="0">
              <a:solidFill>
                <a:schemeClr val="tx2">
                  <a:lumMod val="90000"/>
                  <a:lumOff val="10000"/>
                </a:schemeClr>
              </a:solidFill>
            </a:rPr>
            <a:t>Joseph March</a:t>
          </a:r>
          <a:endParaRPr lang="en-US" sz="1600" b="0" dirty="0">
            <a:solidFill>
              <a:schemeClr val="tx2">
                <a:lumMod val="90000"/>
                <a:lumOff val="10000"/>
              </a:schemeClr>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a:solidFill>
          <a:schemeClr val="tx2">
            <a:lumMod val="10000"/>
            <a:lumOff val="90000"/>
          </a:schemeClr>
        </a:solidFill>
      </dgm:spPr>
      <dgm:t>
        <a:bodyPr/>
        <a:lstStyle/>
        <a:p>
          <a:pPr algn="ctr">
            <a:lnSpc>
              <a:spcPct val="100000"/>
            </a:lnSpc>
            <a:defRPr b="1" spc="20">
              <a:latin typeface="+mj-lt"/>
            </a:defRPr>
          </a:pPr>
          <a:r>
            <a:rPr lang="en-US" sz="1600" b="0" dirty="0">
              <a:solidFill>
                <a:schemeClr val="tx2">
                  <a:lumMod val="90000"/>
                  <a:lumOff val="10000"/>
                </a:schemeClr>
              </a:solidFill>
            </a:rPr>
            <a:t>Marisa Kruger</a:t>
          </a:r>
          <a:endParaRPr lang="en-US" sz="1600" b="0" dirty="0">
            <a:solidFill>
              <a:schemeClr val="tx2">
                <a:lumMod val="90000"/>
                <a:lumOff val="10000"/>
              </a:schemeClr>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a:solidFill>
          <a:schemeClr val="tx2">
            <a:lumMod val="10000"/>
            <a:lumOff val="90000"/>
          </a:schemeClr>
        </a:solidFill>
      </dgm:spPr>
      <dgm:t>
        <a:bodyPr/>
        <a:lstStyle/>
        <a:p>
          <a:pPr algn="ctr">
            <a:lnSpc>
              <a:spcPct val="100000"/>
            </a:lnSpc>
            <a:defRPr b="1" spc="20">
              <a:latin typeface="+mj-lt"/>
            </a:defRPr>
          </a:pPr>
          <a:r>
            <a:rPr lang="en-US" sz="1600" b="0" dirty="0">
              <a:solidFill>
                <a:schemeClr val="tx2">
                  <a:lumMod val="90000"/>
                  <a:lumOff val="10000"/>
                </a:schemeClr>
              </a:solidFill>
            </a:rPr>
            <a:t>Angela Angulo</a:t>
          </a:r>
          <a:endParaRPr lang="en-US" sz="1600" b="0" dirty="0">
            <a:solidFill>
              <a:schemeClr val="tx2">
                <a:lumMod val="90000"/>
                <a:lumOff val="10000"/>
              </a:schemeClr>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a:solidFill>
          <a:schemeClr val="tx2">
            <a:lumMod val="10000"/>
            <a:lumOff val="90000"/>
          </a:schemeClr>
        </a:solidFill>
      </dgm:spPr>
      <dgm:t>
        <a:bodyPr/>
        <a:lstStyle/>
        <a:p>
          <a:pPr algn="ctr">
            <a:lnSpc>
              <a:spcPct val="100000"/>
            </a:lnSpc>
            <a:defRPr b="1" spc="20">
              <a:latin typeface="+mj-lt"/>
            </a:defRPr>
          </a:pPr>
          <a:r>
            <a:rPr lang="en-US" sz="1600" b="0" dirty="0">
              <a:solidFill>
                <a:schemeClr val="tx2">
                  <a:lumMod val="90000"/>
                  <a:lumOff val="10000"/>
                </a:schemeClr>
              </a:solidFill>
            </a:rPr>
            <a:t>Bonnie Bailey</a:t>
          </a:r>
          <a:endParaRPr lang="en-US" sz="1600" b="0" dirty="0">
            <a:solidFill>
              <a:schemeClr val="tx2">
                <a:lumMod val="90000"/>
                <a:lumOff val="10000"/>
              </a:schemeClr>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2E90E0A6-1729-497C-AF4D-081197621919}" type="pres">
      <dgm:prSet presAssocID="{5C72703F-EB58-4B0C-8B2A-EDF2A51B2C6C}" presName="Name0" presStyleCnt="0">
        <dgm:presLayoutVars>
          <dgm:resizeHandles/>
        </dgm:presLayoutVars>
      </dgm:prSet>
      <dgm:spPr/>
    </dgm:pt>
    <dgm:pt modelId="{221D91D1-47AF-4C2B-BE95-AA4B1FD094DE}" type="pres">
      <dgm:prSet presAssocID="{23CA95F9-8BCF-40C1-B842-BCFFD43632F6}" presName="text" presStyleLbl="node1" presStyleIdx="0" presStyleCnt="4" custScaleX="149908">
        <dgm:presLayoutVars>
          <dgm:bulletEnabled val="1"/>
        </dgm:presLayoutVars>
      </dgm:prSet>
      <dgm:spPr/>
    </dgm:pt>
    <dgm:pt modelId="{9BCBD94E-0DD7-4695-87C2-902675149BF3}" type="pres">
      <dgm:prSet presAssocID="{D868EA7F-D868-4231-86D5-66D9B2DF2F62}" presName="space" presStyleCnt="0"/>
      <dgm:spPr/>
    </dgm:pt>
    <dgm:pt modelId="{A735F246-D6B2-4D61-88BC-7317C1F4C167}" type="pres">
      <dgm:prSet presAssocID="{1E293C9C-50F7-4DF0-A45F-EF6AA41E15B2}" presName="text" presStyleLbl="node1" presStyleIdx="1" presStyleCnt="4" custScaleX="146975">
        <dgm:presLayoutVars>
          <dgm:bulletEnabled val="1"/>
        </dgm:presLayoutVars>
      </dgm:prSet>
      <dgm:spPr/>
    </dgm:pt>
    <dgm:pt modelId="{FCBBA8BC-176E-49C3-9F84-5C76A2CE2996}" type="pres">
      <dgm:prSet presAssocID="{E019F05B-61F4-4915-9D10-5D6F328EA591}" presName="space" presStyleCnt="0"/>
      <dgm:spPr/>
    </dgm:pt>
    <dgm:pt modelId="{681AD18E-6298-4692-8839-18F3A9B7202B}" type="pres">
      <dgm:prSet presAssocID="{DA3F2F2F-B5A8-4CFD-ABCE-1BC48CD913AF}" presName="text" presStyleLbl="node1" presStyleIdx="2" presStyleCnt="4" custScaleX="138577">
        <dgm:presLayoutVars>
          <dgm:bulletEnabled val="1"/>
        </dgm:presLayoutVars>
      </dgm:prSet>
      <dgm:spPr/>
    </dgm:pt>
    <dgm:pt modelId="{D75593A4-19C1-4ED6-BA03-5299082CAE5B}" type="pres">
      <dgm:prSet presAssocID="{038FE749-6004-418E-86C7-7C1B1D7930F4}" presName="space" presStyleCnt="0"/>
      <dgm:spPr/>
    </dgm:pt>
    <dgm:pt modelId="{27D716DC-3332-4BB1-8EDC-71C26027DDB9}" type="pres">
      <dgm:prSet presAssocID="{B2F9B3BC-1849-4A4A-BBE4-752B9B492C76}" presName="text" presStyleLbl="node1" presStyleIdx="3" presStyleCnt="4" custScaleX="143364">
        <dgm:presLayoutVars>
          <dgm:bulletEnabled val="1"/>
        </dgm:presLayoutVars>
      </dgm:prSet>
      <dgm:spPr/>
    </dgm:pt>
  </dgm:ptLst>
  <dgm:cxnLst>
    <dgm:cxn modelId="{A7E7000F-0D10-4D88-844F-C9CB2A6A39DA}" srcId="{5C72703F-EB58-4B0C-8B2A-EDF2A51B2C6C}" destId="{1E293C9C-50F7-4DF0-A45F-EF6AA41E15B2}" srcOrd="1" destOrd="0" parTransId="{04936CC5-1B2F-4620-ABDF-F195956C3F4A}" sibTransId="{E019F05B-61F4-4915-9D10-5D6F328EA591}"/>
    <dgm:cxn modelId="{BCC55B2B-A659-4680-BC17-FD8F614F2CE3}" type="presOf" srcId="{23CA95F9-8BCF-40C1-B842-BCFFD43632F6}" destId="{221D91D1-47AF-4C2B-BE95-AA4B1FD094DE}" srcOrd="0" destOrd="0" presId="urn:diagrams.loki3.com/VaryingWidthList"/>
    <dgm:cxn modelId="{FA645B3D-30CC-47C3-9D90-DDA82537B227}" type="presOf" srcId="{B2F9B3BC-1849-4A4A-BBE4-752B9B492C76}" destId="{27D716DC-3332-4BB1-8EDC-71C26027DDB9}" srcOrd="0" destOrd="0" presId="urn:diagrams.loki3.com/VaryingWidthList"/>
    <dgm:cxn modelId="{BB48F2B9-3F80-43D5-9223-76526A774C2D}" srcId="{5C72703F-EB58-4B0C-8B2A-EDF2A51B2C6C}" destId="{B2F9B3BC-1849-4A4A-BBE4-752B9B492C76}" srcOrd="3" destOrd="0" parTransId="{48FD486C-824F-4590-8CFC-BC1053E533DD}" sibTransId="{2946CE56-B018-4C0E-918D-0B36D170024F}"/>
    <dgm:cxn modelId="{0EC7B1C4-5926-40DF-A78A-4343DC806662}" type="presOf" srcId="{DA3F2F2F-B5A8-4CFD-ABCE-1BC48CD913AF}" destId="{681AD18E-6298-4692-8839-18F3A9B7202B}" srcOrd="0" destOrd="0" presId="urn:diagrams.loki3.com/VaryingWidthList"/>
    <dgm:cxn modelId="{E6EDE7CF-5B3F-4E2C-99EE-D5462F0EC9CE}" srcId="{5C72703F-EB58-4B0C-8B2A-EDF2A51B2C6C}" destId="{23CA95F9-8BCF-40C1-B842-BCFFD43632F6}" srcOrd="0" destOrd="0" parTransId="{FC4F4986-5DCD-4DC2-B7FD-2C5FABEF9979}" sibTransId="{D868EA7F-D868-4231-86D5-66D9B2DF2F62}"/>
    <dgm:cxn modelId="{29CB4FD3-1D8C-4D55-895E-C09CE39B678A}" type="presOf" srcId="{5C72703F-EB58-4B0C-8B2A-EDF2A51B2C6C}" destId="{2E90E0A6-1729-497C-AF4D-081197621919}" srcOrd="0" destOrd="0" presId="urn:diagrams.loki3.com/VaryingWidthList"/>
    <dgm:cxn modelId="{307321D6-32A9-4F29-A35B-8328C6417311}" srcId="{5C72703F-EB58-4B0C-8B2A-EDF2A51B2C6C}" destId="{DA3F2F2F-B5A8-4CFD-ABCE-1BC48CD913AF}" srcOrd="2" destOrd="0" parTransId="{D4AFA5E0-6624-49A6-B10B-4FFA7483C001}" sibTransId="{038FE749-6004-418E-86C7-7C1B1D7930F4}"/>
    <dgm:cxn modelId="{B5CA52F3-C3A7-46BE-9EFB-61F5E74FA7E9}" type="presOf" srcId="{1E293C9C-50F7-4DF0-A45F-EF6AA41E15B2}" destId="{A735F246-D6B2-4D61-88BC-7317C1F4C167}" srcOrd="0" destOrd="0" presId="urn:diagrams.loki3.com/VaryingWidthList"/>
    <dgm:cxn modelId="{BDC3D928-F613-406C-8D53-EE5781DCD938}" type="presParOf" srcId="{2E90E0A6-1729-497C-AF4D-081197621919}" destId="{221D91D1-47AF-4C2B-BE95-AA4B1FD094DE}" srcOrd="0" destOrd="0" presId="urn:diagrams.loki3.com/VaryingWidthList"/>
    <dgm:cxn modelId="{2576BB22-557F-4603-B07D-98F3CC8296E0}" type="presParOf" srcId="{2E90E0A6-1729-497C-AF4D-081197621919}" destId="{9BCBD94E-0DD7-4695-87C2-902675149BF3}" srcOrd="1" destOrd="0" presId="urn:diagrams.loki3.com/VaryingWidthList"/>
    <dgm:cxn modelId="{929471C2-C408-4345-A571-2499472BF2EF}" type="presParOf" srcId="{2E90E0A6-1729-497C-AF4D-081197621919}" destId="{A735F246-D6B2-4D61-88BC-7317C1F4C167}" srcOrd="2" destOrd="0" presId="urn:diagrams.loki3.com/VaryingWidthList"/>
    <dgm:cxn modelId="{37AB9B8C-D8B5-4CAB-95AF-519D4340BAFC}" type="presParOf" srcId="{2E90E0A6-1729-497C-AF4D-081197621919}" destId="{FCBBA8BC-176E-49C3-9F84-5C76A2CE2996}" srcOrd="3" destOrd="0" presId="urn:diagrams.loki3.com/VaryingWidthList"/>
    <dgm:cxn modelId="{DA0241F1-127A-42EC-AB11-16AC9A203828}" type="presParOf" srcId="{2E90E0A6-1729-497C-AF4D-081197621919}" destId="{681AD18E-6298-4692-8839-18F3A9B7202B}" srcOrd="4" destOrd="0" presId="urn:diagrams.loki3.com/VaryingWidthList"/>
    <dgm:cxn modelId="{B338CD88-750B-4609-AFFF-05782A02B6F0}" type="presParOf" srcId="{2E90E0A6-1729-497C-AF4D-081197621919}" destId="{D75593A4-19C1-4ED6-BA03-5299082CAE5B}" srcOrd="5" destOrd="0" presId="urn:diagrams.loki3.com/VaryingWidthList"/>
    <dgm:cxn modelId="{ACDFD5D2-69CB-49ED-B5E0-E9B020DD3D2A}" type="presParOf" srcId="{2E90E0A6-1729-497C-AF4D-081197621919}" destId="{27D716DC-3332-4BB1-8EDC-71C26027DDB9}"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solidFill>
          <a:schemeClr val="accent1"/>
        </a:solidFill>
        <a:ln w="19050">
          <a:noFill/>
        </a:ln>
      </dgm:spPr>
      <dgm:t>
        <a:bodyPr/>
        <a:lstStyle/>
        <a:p>
          <a:r>
            <a:rPr lang="en-US" sz="2000" b="1" dirty="0">
              <a:solidFill>
                <a:schemeClr val="tx1"/>
              </a:solidFill>
              <a:latin typeface="+mj-lt"/>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marL="0">
            <a:lnSpc>
              <a:spcPct val="100000"/>
            </a:lnSpc>
            <a:buFont typeface="Arial" panose="020B0604020202020204" pitchFamily="34" charset="0"/>
            <a:buNone/>
          </a:pPr>
          <a:r>
            <a:rPr lang="en-US" sz="1600" b="0" i="0"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custT="1"/>
      <dgm:spPr>
        <a:solidFill>
          <a:schemeClr val="accent1">
            <a:alpha val="20000"/>
          </a:schemeClr>
        </a:solidFill>
        <a:ln w="19050">
          <a:noFill/>
        </a:ln>
      </dgm:spPr>
      <dgm:t>
        <a:bodyPr/>
        <a:lstStyle/>
        <a:p>
          <a:r>
            <a:rPr lang="en-US" sz="2000" b="1" dirty="0">
              <a:solidFill>
                <a:schemeClr val="tx1"/>
              </a:solidFill>
              <a:latin typeface="+mj-lt"/>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marL="0">
            <a:lnSpc>
              <a:spcPct val="100000"/>
            </a:lnSpc>
            <a:buFont typeface="Arial" panose="020B0604020202020204" pitchFamily="34" charset="0"/>
            <a:buNone/>
          </a:pPr>
          <a:r>
            <a:rPr lang="en-US" sz="1600" b="0" i="0" dirty="0">
              <a:solidFill>
                <a:schemeClr val="tx1"/>
              </a:solidFill>
            </a:rPr>
            <a:t>To display Presenter view, in Slide Show view, on the control bar at the bottom left select the three dots, and then Show Presenter View. </a:t>
          </a:r>
          <a:endParaRPr lang="en-US" sz="1600" dirty="0">
            <a:solidFill>
              <a:schemeClr val="tx1"/>
            </a:solidFill>
          </a:endParaRP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custT="1"/>
      <dgm:spPr>
        <a:solidFill>
          <a:schemeClr val="accent3"/>
        </a:solidFill>
        <a:ln w="19050">
          <a:noFill/>
        </a:ln>
      </dgm:spPr>
      <dgm:t>
        <a:bodyPr/>
        <a:lstStyle/>
        <a:p>
          <a:r>
            <a:rPr lang="en-US" sz="2000" b="1" dirty="0">
              <a:solidFill>
                <a:schemeClr val="tx1"/>
              </a:solidFill>
              <a:latin typeface="+mj-lt"/>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marL="0">
            <a:lnSpc>
              <a:spcPct val="100000"/>
            </a:lnSpc>
            <a:buFont typeface="Arial" panose="020B0604020202020204" pitchFamily="34" charset="0"/>
            <a:buNone/>
          </a:pPr>
          <a:r>
            <a:rPr lang="en-US" sz="1600" b="0" i="0" dirty="0"/>
            <a:t>During your presentation, the speaker notes are visible on your monitor, but aren't visible to the audience. </a:t>
          </a:r>
          <a:endParaRPr lang="en-US" sz="16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custT="1"/>
      <dgm:spPr>
        <a:solidFill>
          <a:schemeClr val="accent3">
            <a:alpha val="20000"/>
          </a:schemeClr>
        </a:solidFill>
        <a:ln w="19050">
          <a:noFill/>
        </a:ln>
      </dgm:spPr>
      <dgm:t>
        <a:bodyPr/>
        <a:lstStyle/>
        <a:p>
          <a:r>
            <a:rPr lang="en-US" sz="2000" b="1" dirty="0">
              <a:solidFill>
                <a:schemeClr val="tx1"/>
              </a:solidFill>
              <a:latin typeface="+mj-lt"/>
            </a:rPr>
            <a:t>Title</a:t>
          </a:r>
          <a:endParaRPr lang="en-US" sz="2800" b="1" dirty="0">
            <a:solidFill>
              <a:schemeClr val="tx1"/>
            </a:solidFill>
            <a:latin typeface="+mj-lt"/>
          </a:endParaRP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custT="1"/>
      <dgm:spPr>
        <a:solidFill>
          <a:schemeClr val="bg1">
            <a:lumMod val="85000"/>
          </a:schemeClr>
        </a:solidFill>
        <a:ln w="19050">
          <a:noFill/>
        </a:ln>
      </dgm:spPr>
      <dgm:t>
        <a:bodyPr/>
        <a:lstStyle/>
        <a:p>
          <a:r>
            <a:rPr lang="en-US" sz="2000" b="1" dirty="0">
              <a:solidFill>
                <a:schemeClr val="tx1"/>
              </a:solidFill>
              <a:latin typeface="+mj-lt"/>
            </a:rPr>
            <a:t>Title</a:t>
          </a:r>
          <a:endParaRPr lang="en-US" sz="2800" b="1" dirty="0">
            <a:solidFill>
              <a:schemeClr val="tx1"/>
            </a:solidFill>
            <a:latin typeface="+mj-lt"/>
          </a:endParaRP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marL="0">
            <a:lnSpc>
              <a:spcPct val="100000"/>
            </a:lnSpc>
            <a:buFont typeface="Arial" panose="020B0604020202020204" pitchFamily="34" charset="0"/>
            <a:buNone/>
          </a:pPr>
          <a:r>
            <a:rPr lang="en-US" sz="1600" b="0" i="0" dirty="0">
              <a:solidFill>
                <a:schemeClr val="tx1"/>
              </a:solidFill>
            </a:rPr>
            <a:t>The Notes pane is a box that appears below each slide. Tap it to add notes. </a:t>
          </a:r>
          <a:endParaRPr lang="en-US" sz="1600" dirty="0">
            <a:solidFill>
              <a:schemeClr val="tx1"/>
            </a:solidFill>
          </a:endParaRPr>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marL="0">
            <a:lnSpc>
              <a:spcPct val="100000"/>
            </a:lnSpc>
            <a:buFont typeface="Arial" panose="020B0604020202020204" pitchFamily="34" charset="0"/>
            <a:buNone/>
          </a:pPr>
          <a:r>
            <a:rPr lang="en-US" sz="1600" b="0" i="0" dirty="0">
              <a:solidFill>
                <a:schemeClr val="tx1"/>
              </a:solidFill>
            </a:rPr>
            <a:t>If you don’t see the Notes pane or it is completely minimized, click Notes on the task bar across the bottom of the PowerPoint window. </a:t>
          </a:r>
          <a:endParaRPr lang="en-US" sz="1600" dirty="0">
            <a:solidFill>
              <a:schemeClr val="tx1"/>
            </a:solidFill>
          </a:endParaRPr>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5">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5">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5">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5">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5">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5">
        <dgm:presLayoutVars>
          <dgm:bulletEnabled val="1"/>
        </dgm:presLayoutVars>
      </dgm:prSet>
      <dgm:spPr/>
    </dgm:pt>
    <dgm:pt modelId="{8FAD4832-6588-48D1-A537-95C2839EA1B3}" type="pres">
      <dgm:prSet presAssocID="{2C34AF2B-9D07-4B75-9E74-1C680AB14CF6}" presName="space" presStyleCnt="0"/>
      <dgm:spPr/>
    </dgm:pt>
    <dgm:pt modelId="{673787B6-A61C-416D-8E62-B73B5E97C444}" type="pres">
      <dgm:prSet presAssocID="{80CB43E4-C30F-4DCA-A3E9-D12FA78CE0FB}" presName="composite" presStyleCnt="0"/>
      <dgm:spPr/>
    </dgm:pt>
    <dgm:pt modelId="{C524BBDC-4A12-4957-832D-D660CECEAC53}" type="pres">
      <dgm:prSet presAssocID="{80CB43E4-C30F-4DCA-A3E9-D12FA78CE0FB}" presName="parTx" presStyleLbl="alignNode1" presStyleIdx="3" presStyleCnt="5">
        <dgm:presLayoutVars>
          <dgm:chMax val="0"/>
          <dgm:chPref val="0"/>
          <dgm:bulletEnabled val="1"/>
        </dgm:presLayoutVars>
      </dgm:prSet>
      <dgm:spPr/>
    </dgm:pt>
    <dgm:pt modelId="{70A49A4C-6D17-4FCB-9C29-21F025026F9E}" type="pres">
      <dgm:prSet presAssocID="{80CB43E4-C30F-4DCA-A3E9-D12FA78CE0FB}" presName="desTx" presStyleLbl="alignAccFollowNode1" presStyleIdx="3" presStyleCnt="5">
        <dgm:presLayoutVars>
          <dgm:bulletEnabled val="1"/>
        </dgm:presLayoutVars>
      </dgm:prSet>
      <dgm:spPr/>
    </dgm:pt>
    <dgm:pt modelId="{383AD359-E24C-4F68-B934-2F2C992494D2}" type="pres">
      <dgm:prSet presAssocID="{22BA2624-35EA-49E9-BC2A-8019555F56F6}" presName="space" presStyleCnt="0"/>
      <dgm:spPr/>
    </dgm:pt>
    <dgm:pt modelId="{61D1CB56-CE53-4431-BAD9-0789E09DFD6B}" type="pres">
      <dgm:prSet presAssocID="{6C230327-1904-47CB-BB1D-FD9D9F4A90BF}" presName="composite" presStyleCnt="0"/>
      <dgm:spPr/>
    </dgm:pt>
    <dgm:pt modelId="{31A34E95-FDDE-4764-A7A2-F2CDEEADC6D2}" type="pres">
      <dgm:prSet presAssocID="{6C230327-1904-47CB-BB1D-FD9D9F4A90BF}" presName="parTx" presStyleLbl="alignNode1" presStyleIdx="4" presStyleCnt="5">
        <dgm:presLayoutVars>
          <dgm:chMax val="0"/>
          <dgm:chPref val="0"/>
          <dgm:bulletEnabled val="1"/>
        </dgm:presLayoutVars>
      </dgm:prSet>
      <dgm:spPr/>
    </dgm:pt>
    <dgm:pt modelId="{B16F636B-AE5E-4CCE-8FA9-24DFA1E64615}" type="pres">
      <dgm:prSet presAssocID="{6C230327-1904-47CB-BB1D-FD9D9F4A90BF}" presName="desTx" presStyleLbl="alignAccFollowNode1" presStyleIdx="4" presStyleCnt="5">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E9FED118-8FC1-46A3-BD00-F94098ECD6A4}" srcId="{013DD35D-9765-4E5F-95CE-DA45F3637BF5}" destId="{8F3B4B19-33F4-47AC-BE4E-B66181ED98B4}" srcOrd="2" destOrd="0" parTransId="{D56FE0BA-AE10-413D-B7E3-CD20C3731D50}" sibTransId="{2C34AF2B-9D07-4B75-9E74-1C680AB14CF6}"/>
    <dgm:cxn modelId="{9D215225-F96D-4063-9D39-2337B246C5AC}" type="presOf" srcId="{013DD35D-9765-4E5F-95CE-DA45F3637BF5}" destId="{C8FC339E-39F6-4A89-A23A-68C3243C6B19}" srcOrd="0" destOrd="0" presId="urn:microsoft.com/office/officeart/2005/8/layout/hList1"/>
    <dgm:cxn modelId="{4C2BF434-6D31-4BCB-A694-B6E3795770A2}" type="presOf" srcId="{E7DB8C28-3728-493B-A3D7-1FE9EFE7E4C2}" destId="{70A49A4C-6D17-4FCB-9C29-21F025026F9E}" srcOrd="0" destOrd="0" presId="urn:microsoft.com/office/officeart/2005/8/layout/hList1"/>
    <dgm:cxn modelId="{4688253A-F90F-4F32-98D6-592110551094}" type="presOf" srcId="{0AFF4C1B-302C-42EF-B59F-97CDC2799D17}" destId="{3232D775-33ED-44BE-9665-D5F655F5DD13}" srcOrd="0" destOrd="0"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DF2D3747-AF1D-43CC-ACD2-1C81B945A006}" srcId="{013DD35D-9765-4E5F-95CE-DA45F3637BF5}" destId="{6C230327-1904-47CB-BB1D-FD9D9F4A90BF}" srcOrd="4" destOrd="0" parTransId="{F5865BF2-099D-45F3-9F9F-E9048C52D1A9}" sibTransId="{383C96B1-5630-4111-BDC2-DC9415E1D3B9}"/>
    <dgm:cxn modelId="{3556B375-4267-4980-9580-6A6923810F9D}" type="presOf" srcId="{25E771E7-8CF7-4491-9507-55BFE693DC7B}" destId="{53A970A0-87A4-4055-8444-4B32FD55679F}" srcOrd="0" destOrd="0" presId="urn:microsoft.com/office/officeart/2005/8/layout/hList1"/>
    <dgm:cxn modelId="{E2A7687A-526F-4212-8827-74E2D1AFDF17}" type="presOf" srcId="{3AA5C518-6101-47DE-A504-F7F8D31BAC0F}" destId="{B16F636B-AE5E-4CCE-8FA9-24DFA1E64615}"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24B833A3-F1A5-4AF1-8328-525ABC870CC7}" type="presOf" srcId="{6C230327-1904-47CB-BB1D-FD9D9F4A90BF}" destId="{31A34E95-FDDE-4764-A7A2-F2CDEEADC6D2}" srcOrd="0" destOrd="0" presId="urn:microsoft.com/office/officeart/2005/8/layout/hList1"/>
    <dgm:cxn modelId="{8F41A8AC-1133-4B77-AB8F-1BA82485CE60}" type="presOf" srcId="{8F3B4B19-33F4-47AC-BE4E-B66181ED98B4}" destId="{5ACDDD2E-A6DA-4B3F-B366-D8D165C71718}" srcOrd="0" destOrd="0" presId="urn:microsoft.com/office/officeart/2005/8/layout/hList1"/>
    <dgm:cxn modelId="{5D5F46B2-925E-4A4E-A867-A220894EC4FD}" srcId="{80CB43E4-C30F-4DCA-A3E9-D12FA78CE0FB}" destId="{E7DB8C28-3728-493B-A3D7-1FE9EFE7E4C2}" srcOrd="0" destOrd="0" parTransId="{86C82348-62AC-47C0-A4F1-60BF58B70325}" sibTransId="{5399BFCE-FDB4-4666-81C7-DC36EB3DA553}"/>
    <dgm:cxn modelId="{7926B4C4-A502-49E6-B12D-81AAFC1A6C96}" type="presOf" srcId="{80CB43E4-C30F-4DCA-A3E9-D12FA78CE0FB}" destId="{C524BBDC-4A12-4957-832D-D660CECEAC53}" srcOrd="0" destOrd="0" presId="urn:microsoft.com/office/officeart/2005/8/layout/hList1"/>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 modelId="{E7382133-8AB5-4D9D-B179-25ABD530669C}" type="presParOf" srcId="{C8FC339E-39F6-4A89-A23A-68C3243C6B19}" destId="{8FAD4832-6588-48D1-A537-95C2839EA1B3}" srcOrd="5" destOrd="0" presId="urn:microsoft.com/office/officeart/2005/8/layout/hList1"/>
    <dgm:cxn modelId="{72B4F15A-A0DA-4C56-9CE0-916D94F681AA}" type="presParOf" srcId="{C8FC339E-39F6-4A89-A23A-68C3243C6B19}" destId="{673787B6-A61C-416D-8E62-B73B5E97C444}" srcOrd="6" destOrd="0" presId="urn:microsoft.com/office/officeart/2005/8/layout/hList1"/>
    <dgm:cxn modelId="{813EA12F-2B1B-4DF4-BA61-D498348DB32E}" type="presParOf" srcId="{673787B6-A61C-416D-8E62-B73B5E97C444}" destId="{C524BBDC-4A12-4957-832D-D660CECEAC53}" srcOrd="0" destOrd="0" presId="urn:microsoft.com/office/officeart/2005/8/layout/hList1"/>
    <dgm:cxn modelId="{591C69AD-94F5-401B-B648-1D0755177D77}" type="presParOf" srcId="{673787B6-A61C-416D-8E62-B73B5E97C444}" destId="{70A49A4C-6D17-4FCB-9C29-21F025026F9E}" srcOrd="1" destOrd="0" presId="urn:microsoft.com/office/officeart/2005/8/layout/hList1"/>
    <dgm:cxn modelId="{52299F82-BC98-48AF-A747-CD966906C9A8}" type="presParOf" srcId="{C8FC339E-39F6-4A89-A23A-68C3243C6B19}" destId="{383AD359-E24C-4F68-B934-2F2C992494D2}" srcOrd="7" destOrd="0" presId="urn:microsoft.com/office/officeart/2005/8/layout/hList1"/>
    <dgm:cxn modelId="{62DB8F84-1303-4659-9AF1-8DCD622BFC3A}" type="presParOf" srcId="{C8FC339E-39F6-4A89-A23A-68C3243C6B19}" destId="{61D1CB56-CE53-4431-BAD9-0789E09DFD6B}" srcOrd="8" destOrd="0" presId="urn:microsoft.com/office/officeart/2005/8/layout/hList1"/>
    <dgm:cxn modelId="{19635CC3-E362-40BE-831B-068DA468B058}" type="presParOf" srcId="{61D1CB56-CE53-4431-BAD9-0789E09DFD6B}" destId="{31A34E95-FDDE-4764-A7A2-F2CDEEADC6D2}" srcOrd="0" destOrd="0" presId="urn:microsoft.com/office/officeart/2005/8/layout/hList1"/>
    <dgm:cxn modelId="{97FEA316-B612-4138-B7FD-B54FACA131D0}" type="presParOf" srcId="{61D1CB56-CE53-4431-BAD9-0789E09DFD6B}" destId="{B16F636B-AE5E-4CCE-8FA9-24DFA1E646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D91D1-47AF-4C2B-BE95-AA4B1FD094DE}">
      <dsp:nvSpPr>
        <dsp:cNvPr id="0" name=""/>
        <dsp:cNvSpPr/>
      </dsp:nvSpPr>
      <dsp:spPr>
        <a:xfrm>
          <a:off x="5147354" y="2095"/>
          <a:ext cx="1113066" cy="1007722"/>
        </a:xfrm>
        <a:prstGeom prst="rect">
          <a:avLst/>
        </a:prstGeom>
        <a:solidFill>
          <a:schemeClr val="tx2">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100000"/>
            </a:lnSpc>
            <a:spcBef>
              <a:spcPct val="0"/>
            </a:spcBef>
            <a:spcAft>
              <a:spcPct val="35000"/>
            </a:spcAft>
            <a:buNone/>
            <a:defRPr b="1" spc="20">
              <a:latin typeface="+mj-lt"/>
            </a:defRPr>
          </a:pPr>
          <a:r>
            <a:rPr lang="en-US" sz="1600" b="0" kern="1200" dirty="0">
              <a:solidFill>
                <a:schemeClr val="tx2">
                  <a:lumMod val="90000"/>
                  <a:lumOff val="10000"/>
                </a:schemeClr>
              </a:solidFill>
            </a:rPr>
            <a:t>Joseph March</a:t>
          </a:r>
          <a:endParaRPr lang="en-US" sz="1600" b="0" kern="1200" dirty="0">
            <a:solidFill>
              <a:schemeClr val="tx2">
                <a:lumMod val="90000"/>
                <a:lumOff val="10000"/>
              </a:schemeClr>
            </a:solidFill>
            <a:latin typeface="+mn-lt"/>
          </a:endParaRPr>
        </a:p>
      </dsp:txBody>
      <dsp:txXfrm>
        <a:off x="5147354" y="2095"/>
        <a:ext cx="1113066" cy="1007722"/>
      </dsp:txXfrm>
    </dsp:sp>
    <dsp:sp modelId="{A735F246-D6B2-4D61-88BC-7317C1F4C167}">
      <dsp:nvSpPr>
        <dsp:cNvPr id="0" name=""/>
        <dsp:cNvSpPr/>
      </dsp:nvSpPr>
      <dsp:spPr>
        <a:xfrm>
          <a:off x="5158242" y="1060203"/>
          <a:ext cx="1091289" cy="1007722"/>
        </a:xfrm>
        <a:prstGeom prst="rect">
          <a:avLst/>
        </a:prstGeom>
        <a:solidFill>
          <a:schemeClr val="tx2">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100000"/>
            </a:lnSpc>
            <a:spcBef>
              <a:spcPct val="0"/>
            </a:spcBef>
            <a:spcAft>
              <a:spcPct val="35000"/>
            </a:spcAft>
            <a:buNone/>
            <a:defRPr b="1" spc="20">
              <a:latin typeface="+mj-lt"/>
            </a:defRPr>
          </a:pPr>
          <a:r>
            <a:rPr lang="en-US" sz="1600" b="0" kern="1200" dirty="0">
              <a:solidFill>
                <a:schemeClr val="tx2">
                  <a:lumMod val="90000"/>
                  <a:lumOff val="10000"/>
                </a:schemeClr>
              </a:solidFill>
            </a:rPr>
            <a:t>Marisa Kruger</a:t>
          </a:r>
          <a:endParaRPr lang="en-US" sz="1600" b="0" kern="1200" dirty="0">
            <a:solidFill>
              <a:schemeClr val="tx2">
                <a:lumMod val="90000"/>
                <a:lumOff val="10000"/>
              </a:schemeClr>
            </a:solidFill>
            <a:latin typeface="+mn-lt"/>
          </a:endParaRPr>
        </a:p>
      </dsp:txBody>
      <dsp:txXfrm>
        <a:off x="5158242" y="1060203"/>
        <a:ext cx="1091289" cy="1007722"/>
      </dsp:txXfrm>
    </dsp:sp>
    <dsp:sp modelId="{681AD18E-6298-4692-8839-18F3A9B7202B}">
      <dsp:nvSpPr>
        <dsp:cNvPr id="0" name=""/>
        <dsp:cNvSpPr/>
      </dsp:nvSpPr>
      <dsp:spPr>
        <a:xfrm>
          <a:off x="5158240" y="2118312"/>
          <a:ext cx="1091293" cy="1007722"/>
        </a:xfrm>
        <a:prstGeom prst="rect">
          <a:avLst/>
        </a:prstGeom>
        <a:solidFill>
          <a:schemeClr val="tx2">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100000"/>
            </a:lnSpc>
            <a:spcBef>
              <a:spcPct val="0"/>
            </a:spcBef>
            <a:spcAft>
              <a:spcPct val="35000"/>
            </a:spcAft>
            <a:buNone/>
            <a:defRPr b="1" spc="20">
              <a:latin typeface="+mj-lt"/>
            </a:defRPr>
          </a:pPr>
          <a:r>
            <a:rPr lang="en-US" sz="1600" b="0" kern="1200" dirty="0">
              <a:solidFill>
                <a:schemeClr val="tx2">
                  <a:lumMod val="90000"/>
                  <a:lumOff val="10000"/>
                </a:schemeClr>
              </a:solidFill>
            </a:rPr>
            <a:t>Angela Angulo</a:t>
          </a:r>
          <a:endParaRPr lang="en-US" sz="1600" b="0" kern="1200" dirty="0">
            <a:solidFill>
              <a:schemeClr val="tx2">
                <a:lumMod val="90000"/>
                <a:lumOff val="10000"/>
              </a:schemeClr>
            </a:solidFill>
            <a:latin typeface="+mn-lt"/>
          </a:endParaRPr>
        </a:p>
      </dsp:txBody>
      <dsp:txXfrm>
        <a:off x="5158240" y="2118312"/>
        <a:ext cx="1091293" cy="1007722"/>
      </dsp:txXfrm>
    </dsp:sp>
    <dsp:sp modelId="{27D716DC-3332-4BB1-8EDC-71C26027DDB9}">
      <dsp:nvSpPr>
        <dsp:cNvPr id="0" name=""/>
        <dsp:cNvSpPr/>
      </dsp:nvSpPr>
      <dsp:spPr>
        <a:xfrm>
          <a:off x="5155520" y="3176420"/>
          <a:ext cx="1096734" cy="1007722"/>
        </a:xfrm>
        <a:prstGeom prst="rect">
          <a:avLst/>
        </a:prstGeom>
        <a:solidFill>
          <a:schemeClr val="tx2">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100000"/>
            </a:lnSpc>
            <a:spcBef>
              <a:spcPct val="0"/>
            </a:spcBef>
            <a:spcAft>
              <a:spcPct val="35000"/>
            </a:spcAft>
            <a:buNone/>
            <a:defRPr b="1" spc="20">
              <a:latin typeface="+mj-lt"/>
            </a:defRPr>
          </a:pPr>
          <a:r>
            <a:rPr lang="en-US" sz="1600" b="0" kern="1200" dirty="0">
              <a:solidFill>
                <a:schemeClr val="tx2">
                  <a:lumMod val="90000"/>
                  <a:lumOff val="10000"/>
                </a:schemeClr>
              </a:solidFill>
            </a:rPr>
            <a:t>Bonnie Bailey</a:t>
          </a:r>
          <a:endParaRPr lang="en-US" sz="1600" b="0" kern="1200" dirty="0">
            <a:solidFill>
              <a:schemeClr val="tx2">
                <a:lumMod val="90000"/>
                <a:lumOff val="10000"/>
              </a:schemeClr>
            </a:solidFill>
            <a:latin typeface="+mn-lt"/>
          </a:endParaRPr>
        </a:p>
      </dsp:txBody>
      <dsp:txXfrm>
        <a:off x="5155520" y="3176420"/>
        <a:ext cx="1096734" cy="1007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5229" y="59978"/>
          <a:ext cx="2004764" cy="801905"/>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Title</a:t>
          </a:r>
        </a:p>
      </dsp:txBody>
      <dsp:txXfrm>
        <a:off x="5229" y="59978"/>
        <a:ext cx="2004764" cy="801905"/>
      </dsp:txXfrm>
    </dsp:sp>
    <dsp:sp modelId="{30479C4D-92A7-4148-A954-1F753DC42CF3}">
      <dsp:nvSpPr>
        <dsp:cNvPr id="0" name=""/>
        <dsp:cNvSpPr/>
      </dsp:nvSpPr>
      <dsp:spPr>
        <a:xfrm>
          <a:off x="5229" y="861883"/>
          <a:ext cx="2004764" cy="28548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To start a presentation, go to the Slide Show tab, and select From Beginning.</a:t>
          </a:r>
          <a:endParaRPr lang="en-US" sz="1600" kern="1200" dirty="0"/>
        </a:p>
      </dsp:txBody>
      <dsp:txXfrm>
        <a:off x="5229" y="861883"/>
        <a:ext cx="2004764" cy="2854800"/>
      </dsp:txXfrm>
    </dsp:sp>
    <dsp:sp modelId="{6DDDB16E-5E89-49FF-9D69-F27857F51C56}">
      <dsp:nvSpPr>
        <dsp:cNvPr id="0" name=""/>
        <dsp:cNvSpPr/>
      </dsp:nvSpPr>
      <dsp:spPr>
        <a:xfrm>
          <a:off x="2290661" y="59978"/>
          <a:ext cx="2004764" cy="801905"/>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Title</a:t>
          </a:r>
        </a:p>
      </dsp:txBody>
      <dsp:txXfrm>
        <a:off x="2290661" y="59978"/>
        <a:ext cx="2004764" cy="801905"/>
      </dsp:txXfrm>
    </dsp:sp>
    <dsp:sp modelId="{E073A826-7D3A-44DE-9A23-19A6213A5DC9}">
      <dsp:nvSpPr>
        <dsp:cNvPr id="0" name=""/>
        <dsp:cNvSpPr/>
      </dsp:nvSpPr>
      <dsp:spPr>
        <a:xfrm>
          <a:off x="2290661" y="861883"/>
          <a:ext cx="2004764" cy="2854800"/>
        </a:xfrm>
        <a:prstGeom prst="rect">
          <a:avLst/>
        </a:prstGeom>
        <a:solidFill>
          <a:schemeClr val="accent5">
            <a:tint val="40000"/>
            <a:alpha val="90000"/>
            <a:hueOff val="-1268733"/>
            <a:satOff val="-15196"/>
            <a:lumOff val="-1429"/>
            <a:alphaOff val="0"/>
          </a:schemeClr>
        </a:solidFill>
        <a:ln w="12700" cap="flat" cmpd="sng" algn="ctr">
          <a:solidFill>
            <a:schemeClr val="accent5">
              <a:tint val="40000"/>
              <a:alpha val="90000"/>
              <a:hueOff val="-1268733"/>
              <a:satOff val="-15196"/>
              <a:lumOff val="-14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To display Presenter view, in Slide Show view, on the control bar at the bottom left select the three dots, and then Show Presenter View. </a:t>
          </a:r>
          <a:endParaRPr lang="en-US" sz="1600" kern="1200" dirty="0">
            <a:solidFill>
              <a:schemeClr val="tx1"/>
            </a:solidFill>
          </a:endParaRPr>
        </a:p>
      </dsp:txBody>
      <dsp:txXfrm>
        <a:off x="2290661" y="861883"/>
        <a:ext cx="2004764" cy="2854800"/>
      </dsp:txXfrm>
    </dsp:sp>
    <dsp:sp modelId="{5ACDDD2E-A6DA-4B3F-B366-D8D165C71718}">
      <dsp:nvSpPr>
        <dsp:cNvPr id="0" name=""/>
        <dsp:cNvSpPr/>
      </dsp:nvSpPr>
      <dsp:spPr>
        <a:xfrm>
          <a:off x="4576092" y="59978"/>
          <a:ext cx="2004764" cy="801905"/>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Title</a:t>
          </a:r>
        </a:p>
      </dsp:txBody>
      <dsp:txXfrm>
        <a:off x="4576092" y="59978"/>
        <a:ext cx="2004764" cy="801905"/>
      </dsp:txXfrm>
    </dsp:sp>
    <dsp:sp modelId="{3232D775-33ED-44BE-9665-D5F655F5DD13}">
      <dsp:nvSpPr>
        <dsp:cNvPr id="0" name=""/>
        <dsp:cNvSpPr/>
      </dsp:nvSpPr>
      <dsp:spPr>
        <a:xfrm>
          <a:off x="4576092" y="861883"/>
          <a:ext cx="2004764" cy="2854800"/>
        </a:xfrm>
        <a:prstGeom prst="rect">
          <a:avLst/>
        </a:prstGeom>
        <a:solidFill>
          <a:schemeClr val="accent5">
            <a:tint val="40000"/>
            <a:alpha val="90000"/>
            <a:hueOff val="-2537466"/>
            <a:satOff val="-30391"/>
            <a:lumOff val="-2858"/>
            <a:alphaOff val="0"/>
          </a:schemeClr>
        </a:solidFill>
        <a:ln w="12700" cap="flat" cmpd="sng" algn="ctr">
          <a:solidFill>
            <a:schemeClr val="accent5">
              <a:tint val="40000"/>
              <a:alpha val="90000"/>
              <a:hueOff val="-2537466"/>
              <a:satOff val="-30391"/>
              <a:lumOff val="-2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During your presentation, the speaker notes are visible on your monitor, but aren't visible to the audience. </a:t>
          </a:r>
          <a:endParaRPr lang="en-US" sz="1600" kern="1200" dirty="0"/>
        </a:p>
      </dsp:txBody>
      <dsp:txXfrm>
        <a:off x="4576092" y="861883"/>
        <a:ext cx="2004764" cy="2854800"/>
      </dsp:txXfrm>
    </dsp:sp>
    <dsp:sp modelId="{C524BBDC-4A12-4957-832D-D660CECEAC53}">
      <dsp:nvSpPr>
        <dsp:cNvPr id="0" name=""/>
        <dsp:cNvSpPr/>
      </dsp:nvSpPr>
      <dsp:spPr>
        <a:xfrm>
          <a:off x="6861524" y="59978"/>
          <a:ext cx="2004764" cy="801905"/>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Title</a:t>
          </a:r>
          <a:endParaRPr lang="en-US" sz="2800" b="1" kern="1200" dirty="0">
            <a:solidFill>
              <a:schemeClr val="tx1"/>
            </a:solidFill>
            <a:latin typeface="+mj-lt"/>
          </a:endParaRPr>
        </a:p>
      </dsp:txBody>
      <dsp:txXfrm>
        <a:off x="6861524" y="59978"/>
        <a:ext cx="2004764" cy="801905"/>
      </dsp:txXfrm>
    </dsp:sp>
    <dsp:sp modelId="{70A49A4C-6D17-4FCB-9C29-21F025026F9E}">
      <dsp:nvSpPr>
        <dsp:cNvPr id="0" name=""/>
        <dsp:cNvSpPr/>
      </dsp:nvSpPr>
      <dsp:spPr>
        <a:xfrm>
          <a:off x="6861524" y="861883"/>
          <a:ext cx="2004764" cy="2854800"/>
        </a:xfrm>
        <a:prstGeom prst="rect">
          <a:avLst/>
        </a:prstGeom>
        <a:solidFill>
          <a:schemeClr val="accent5">
            <a:tint val="40000"/>
            <a:alpha val="90000"/>
            <a:hueOff val="-3806200"/>
            <a:satOff val="-45587"/>
            <a:lumOff val="-4287"/>
            <a:alphaOff val="0"/>
          </a:schemeClr>
        </a:solidFill>
        <a:ln w="12700" cap="flat" cmpd="sng" algn="ctr">
          <a:solidFill>
            <a:schemeClr val="accent5">
              <a:tint val="40000"/>
              <a:alpha val="90000"/>
              <a:hueOff val="-3806200"/>
              <a:satOff val="-45587"/>
              <a:lumOff val="-4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The Notes pane is a box that appears below each slide. Tap it to add notes. </a:t>
          </a:r>
          <a:endParaRPr lang="en-US" sz="1600" kern="1200" dirty="0">
            <a:solidFill>
              <a:schemeClr val="tx1"/>
            </a:solidFill>
          </a:endParaRPr>
        </a:p>
      </dsp:txBody>
      <dsp:txXfrm>
        <a:off x="6861524" y="861883"/>
        <a:ext cx="2004764" cy="2854800"/>
      </dsp:txXfrm>
    </dsp:sp>
    <dsp:sp modelId="{31A34E95-FDDE-4764-A7A2-F2CDEEADC6D2}">
      <dsp:nvSpPr>
        <dsp:cNvPr id="0" name=""/>
        <dsp:cNvSpPr/>
      </dsp:nvSpPr>
      <dsp:spPr>
        <a:xfrm>
          <a:off x="9146955" y="59978"/>
          <a:ext cx="2004764" cy="801905"/>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Title</a:t>
          </a:r>
          <a:endParaRPr lang="en-US" sz="2800" b="1" kern="1200" dirty="0">
            <a:solidFill>
              <a:schemeClr val="tx1"/>
            </a:solidFill>
            <a:latin typeface="+mj-lt"/>
          </a:endParaRPr>
        </a:p>
      </dsp:txBody>
      <dsp:txXfrm>
        <a:off x="9146955" y="59978"/>
        <a:ext cx="2004764" cy="801905"/>
      </dsp:txXfrm>
    </dsp:sp>
    <dsp:sp modelId="{B16F636B-AE5E-4CCE-8FA9-24DFA1E64615}">
      <dsp:nvSpPr>
        <dsp:cNvPr id="0" name=""/>
        <dsp:cNvSpPr/>
      </dsp:nvSpPr>
      <dsp:spPr>
        <a:xfrm>
          <a:off x="9146955" y="861883"/>
          <a:ext cx="2004764" cy="2854800"/>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If you don’t see the Notes pane or it is completely minimized, click Notes on the task bar across the bottom of the PowerPoint window. </a:t>
          </a:r>
          <a:endParaRPr lang="en-US" sz="1600" kern="1200" dirty="0">
            <a:solidFill>
              <a:schemeClr val="tx1"/>
            </a:solidFill>
          </a:endParaRPr>
        </a:p>
      </dsp:txBody>
      <dsp:txXfrm>
        <a:off x="9146955" y="861883"/>
        <a:ext cx="2004764" cy="285480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8/31/2021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8/31/2021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image" Target="../media/image10.jpg"/><Relationship Id="rId5" Type="http://schemas.openxmlformats.org/officeDocument/2006/relationships/diagramQuickStyle" Target="../diagrams/quickStyle1.xml"/><Relationship Id="rId10" Type="http://schemas.openxmlformats.org/officeDocument/2006/relationships/image" Target="../media/image9.jpg"/><Relationship Id="rId4" Type="http://schemas.openxmlformats.org/officeDocument/2006/relationships/diagramLayout" Target="../diagrams/layout1.xml"/><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Presentation Title</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Presenter Name</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Content</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Subtitle</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5164137" cy="3119437"/>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43" name="Text Placeholder 42">
            <a:extLst>
              <a:ext uri="{FF2B5EF4-FFF2-40B4-BE49-F238E27FC236}">
                <a16:creationId xmlns:a16="http://schemas.microsoft.com/office/drawing/2014/main" id="{0081D526-4177-4B8A-BFEE-9EDD07F3FF05}"/>
              </a:ext>
            </a:extLst>
          </p:cNvPr>
          <p:cNvSpPr>
            <a:spLocks noGrp="1"/>
          </p:cNvSpPr>
          <p:nvPr>
            <p:ph type="body" sz="quarter" idx="14"/>
          </p:nvPr>
        </p:nvSpPr>
        <p:spPr>
          <a:xfrm>
            <a:off x="6189156" y="1816398"/>
            <a:ext cx="5164137" cy="772972"/>
          </a:xfrm>
        </p:spPr>
        <p:txBody>
          <a:bodyPr/>
          <a:lstStyle/>
          <a:p>
            <a:r>
              <a:rPr lang="en-US" dirty="0"/>
              <a:t>Subtitle</a:t>
            </a:r>
          </a:p>
        </p:txBody>
      </p:sp>
      <p:sp>
        <p:nvSpPr>
          <p:cNvPr id="45" name="Text Placeholder 44">
            <a:extLst>
              <a:ext uri="{FF2B5EF4-FFF2-40B4-BE49-F238E27FC236}">
                <a16:creationId xmlns:a16="http://schemas.microsoft.com/office/drawing/2014/main" id="{7530F620-758C-46A4-9813-E184D78F3EBD}"/>
              </a:ext>
            </a:extLst>
          </p:cNvPr>
          <p:cNvSpPr>
            <a:spLocks noGrp="1"/>
          </p:cNvSpPr>
          <p:nvPr>
            <p:ph type="body" sz="quarter" idx="16"/>
          </p:nvPr>
        </p:nvSpPr>
        <p:spPr>
          <a:xfrm>
            <a:off x="6189156" y="2597976"/>
            <a:ext cx="5164137" cy="3119437"/>
          </a:xfrm>
        </p:spPr>
        <p:txBody>
          <a:bodyPr/>
          <a:lstStyle/>
          <a:p>
            <a:r>
              <a:rPr lang="en-US" dirty="0"/>
              <a:t>Open the Design Ideas pane for instant slide makeovers. </a:t>
            </a:r>
          </a:p>
          <a:p>
            <a:r>
              <a:rPr lang="en-US" dirty="0"/>
              <a:t>When we have design ideas, we’ll show them to you right there.</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r>
              <a:rPr lang="en-US" dirty="0"/>
              <a:t>2/2/20XX</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Tree>
    <p:extLst>
      <p:ext uri="{BB962C8B-B14F-4D97-AF65-F5344CB8AC3E}">
        <p14:creationId xmlns:p14="http://schemas.microsoft.com/office/powerpoint/2010/main" val="334410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1162258"/>
          </a:xfrm>
        </p:spPr>
        <p:txBody>
          <a:bodyPr/>
          <a:lstStyle/>
          <a:p>
            <a:r>
              <a:rPr lang="en-US" dirty="0"/>
              <a:t>Content </a:t>
            </a:r>
          </a:p>
        </p:txBody>
      </p:sp>
      <p:sp>
        <p:nvSpPr>
          <p:cNvPr id="8" name="Text Placeholder 7">
            <a:extLst>
              <a:ext uri="{FF2B5EF4-FFF2-40B4-BE49-F238E27FC236}">
                <a16:creationId xmlns:a16="http://schemas.microsoft.com/office/drawing/2014/main" id="{C79A8E3F-93D9-4537-8EDE-FDC549A23D6F}"/>
              </a:ext>
            </a:extLst>
          </p:cNvPr>
          <p:cNvSpPr>
            <a:spLocks noGrp="1"/>
          </p:cNvSpPr>
          <p:nvPr>
            <p:ph type="body" sz="quarter" idx="13"/>
          </p:nvPr>
        </p:nvSpPr>
        <p:spPr>
          <a:xfrm>
            <a:off x="319757" y="1816398"/>
            <a:ext cx="3661357" cy="772972"/>
          </a:xfrm>
        </p:spPr>
        <p:txBody>
          <a:bodyPr/>
          <a:lstStyle/>
          <a:p>
            <a:r>
              <a:rPr lang="en-US" dirty="0"/>
              <a:t>Subtitle</a:t>
            </a:r>
          </a:p>
        </p:txBody>
      </p:sp>
      <p:sp>
        <p:nvSpPr>
          <p:cNvPr id="9" name="Text Placeholder 8">
            <a:extLst>
              <a:ext uri="{FF2B5EF4-FFF2-40B4-BE49-F238E27FC236}">
                <a16:creationId xmlns:a16="http://schemas.microsoft.com/office/drawing/2014/main" id="{C1B07174-78A3-4D00-8D26-99F6F12FA3EA}"/>
              </a:ext>
            </a:extLst>
          </p:cNvPr>
          <p:cNvSpPr>
            <a:spLocks noGrp="1"/>
          </p:cNvSpPr>
          <p:nvPr>
            <p:ph type="body" sz="quarter" idx="15"/>
          </p:nvPr>
        </p:nvSpPr>
        <p:spPr>
          <a:xfrm>
            <a:off x="319280" y="2595913"/>
            <a:ext cx="3661357" cy="3119437"/>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815D0413-8CFE-4718-93F3-67A88B326583}"/>
              </a:ext>
            </a:extLst>
          </p:cNvPr>
          <p:cNvSpPr>
            <a:spLocks noGrp="1"/>
          </p:cNvSpPr>
          <p:nvPr>
            <p:ph type="body" sz="quarter" idx="16"/>
          </p:nvPr>
        </p:nvSpPr>
        <p:spPr>
          <a:xfrm>
            <a:off x="4251938" y="1822941"/>
            <a:ext cx="3661357" cy="772972"/>
          </a:xfrm>
        </p:spPr>
        <p:txBody>
          <a:bodyPr/>
          <a:lstStyle/>
          <a:p>
            <a:r>
              <a:rPr lang="en-US" dirty="0"/>
              <a:t>Subtitle</a:t>
            </a:r>
          </a:p>
        </p:txBody>
      </p:sp>
      <p:sp>
        <p:nvSpPr>
          <p:cNvPr id="11" name="Text Placeholder 10">
            <a:extLst>
              <a:ext uri="{FF2B5EF4-FFF2-40B4-BE49-F238E27FC236}">
                <a16:creationId xmlns:a16="http://schemas.microsoft.com/office/drawing/2014/main" id="{00F6764E-3DD5-4D12-BA53-FB91854AED2E}"/>
              </a:ext>
            </a:extLst>
          </p:cNvPr>
          <p:cNvSpPr>
            <a:spLocks noGrp="1"/>
          </p:cNvSpPr>
          <p:nvPr>
            <p:ph type="body" sz="quarter" idx="17"/>
          </p:nvPr>
        </p:nvSpPr>
        <p:spPr>
          <a:xfrm>
            <a:off x="4251461" y="2602456"/>
            <a:ext cx="3661357" cy="3119437"/>
          </a:xfrm>
        </p:spPr>
        <p:txBody>
          <a:bodyPr/>
          <a:lstStyle/>
          <a:p>
            <a:r>
              <a:rPr lang="en-US" dirty="0"/>
              <a:t>Open the Design Ideas pane for instant slide makeovers. </a:t>
            </a:r>
          </a:p>
          <a:p>
            <a:r>
              <a:rPr lang="en-US" dirty="0"/>
              <a:t>When we have design ideas, we’ll show them to you right there.</a:t>
            </a:r>
          </a:p>
        </p:txBody>
      </p:sp>
      <p:sp>
        <p:nvSpPr>
          <p:cNvPr id="12" name="Text Placeholder 11">
            <a:extLst>
              <a:ext uri="{FF2B5EF4-FFF2-40B4-BE49-F238E27FC236}">
                <a16:creationId xmlns:a16="http://schemas.microsoft.com/office/drawing/2014/main" id="{F148212B-3F38-4450-B9E5-E053B8E897C6}"/>
              </a:ext>
            </a:extLst>
          </p:cNvPr>
          <p:cNvSpPr>
            <a:spLocks noGrp="1"/>
          </p:cNvSpPr>
          <p:nvPr>
            <p:ph type="body" sz="quarter" idx="18"/>
          </p:nvPr>
        </p:nvSpPr>
        <p:spPr>
          <a:xfrm>
            <a:off x="8183642" y="1822661"/>
            <a:ext cx="3661357" cy="772972"/>
          </a:xfrm>
        </p:spPr>
        <p:txBody>
          <a:bodyPr/>
          <a:lstStyle/>
          <a:p>
            <a:r>
              <a:rPr lang="en-US" dirty="0"/>
              <a:t>Subtitle</a:t>
            </a:r>
          </a:p>
        </p:txBody>
      </p:sp>
      <p:sp>
        <p:nvSpPr>
          <p:cNvPr id="13" name="Text Placeholder 12">
            <a:extLst>
              <a:ext uri="{FF2B5EF4-FFF2-40B4-BE49-F238E27FC236}">
                <a16:creationId xmlns:a16="http://schemas.microsoft.com/office/drawing/2014/main" id="{4933DB9E-3E01-4933-946A-0088A2E6FF19}"/>
              </a:ext>
            </a:extLst>
          </p:cNvPr>
          <p:cNvSpPr>
            <a:spLocks noGrp="1"/>
          </p:cNvSpPr>
          <p:nvPr>
            <p:ph type="body" sz="quarter" idx="19"/>
          </p:nvPr>
        </p:nvSpPr>
        <p:spPr>
          <a:xfrm>
            <a:off x="8183165" y="2602176"/>
            <a:ext cx="3661357" cy="3119437"/>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a:t>
            </a:r>
          </a:p>
        </p:txBody>
      </p:sp>
      <p:sp>
        <p:nvSpPr>
          <p:cNvPr id="14" name="Date Placeholder 13">
            <a:extLst>
              <a:ext uri="{FF2B5EF4-FFF2-40B4-BE49-F238E27FC236}">
                <a16:creationId xmlns:a16="http://schemas.microsoft.com/office/drawing/2014/main" id="{FDDA2E27-CAF8-439E-86AA-E8A801A0F91B}"/>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E7E9BD92-2F31-46B3-921D-C94FFF435585}"/>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spTree>
    <p:extLst>
      <p:ext uri="{BB962C8B-B14F-4D97-AF65-F5344CB8AC3E}">
        <p14:creationId xmlns:p14="http://schemas.microsoft.com/office/powerpoint/2010/main" val="403924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2887800"/>
            <a:ext cx="6028339" cy="294298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2/2/20XX</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Presenter Name</a:t>
            </a:r>
          </a:p>
          <a:p>
            <a:r>
              <a:rPr lang="en-US" dirty="0"/>
              <a:t>Email</a:t>
            </a:r>
          </a:p>
          <a:p>
            <a:r>
              <a:rPr lang="en-US" dirty="0"/>
              <a:t>Website</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2/2/20XX</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2A87-47FE-4138-9523-8DD120C452C8}"/>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5F8E7CA-A8B8-4DD8-B4D1-8CBD7B4619E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983F9044-F8DC-4E91-839B-452A51F0F7AA}"/>
              </a:ext>
            </a:extLst>
          </p:cNvPr>
          <p:cNvSpPr>
            <a:spLocks noGrp="1"/>
          </p:cNvSpPr>
          <p:nvPr>
            <p:ph type="dt" sz="half" idx="10"/>
          </p:nvPr>
        </p:nvSpPr>
        <p:spPr/>
        <p:txBody>
          <a:bodyPr/>
          <a:lstStyle/>
          <a:p>
            <a:r>
              <a:rPr lang="en-US"/>
              <a:t>2/2/20XX</a:t>
            </a:r>
            <a:endParaRPr lang="en-US" dirty="0"/>
          </a:p>
        </p:txBody>
      </p:sp>
      <p:sp>
        <p:nvSpPr>
          <p:cNvPr id="5" name="Picture Placeholder 4">
            <a:extLst>
              <a:ext uri="{FF2B5EF4-FFF2-40B4-BE49-F238E27FC236}">
                <a16:creationId xmlns:a16="http://schemas.microsoft.com/office/drawing/2014/main" id="{1A5A45E6-335F-49B9-8451-585E12FEDA63}"/>
              </a:ext>
            </a:extLst>
          </p:cNvPr>
          <p:cNvSpPr>
            <a:spLocks noGrp="1"/>
          </p:cNvSpPr>
          <p:nvPr>
            <p:ph type="pic" sz="quarter" idx="15"/>
          </p:nvPr>
        </p:nvSpPr>
        <p:spPr/>
      </p:sp>
      <p:sp>
        <p:nvSpPr>
          <p:cNvPr id="6" name="Footer Placeholder 5">
            <a:extLst>
              <a:ext uri="{FF2B5EF4-FFF2-40B4-BE49-F238E27FC236}">
                <a16:creationId xmlns:a16="http://schemas.microsoft.com/office/drawing/2014/main" id="{0ED9BFAD-D455-4D83-8E89-DCDE180590BA}"/>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A587F6A-0EA6-4C31-A0BA-B004CE2EA3D5}"/>
              </a:ext>
            </a:extLst>
          </p:cNvPr>
          <p:cNvSpPr>
            <a:spLocks noGrp="1"/>
          </p:cNvSpPr>
          <p:nvPr>
            <p:ph type="sldNum" sz="quarter" idx="12"/>
          </p:nvPr>
        </p:nvSpPr>
        <p:spPr/>
        <p:txBody>
          <a:bodyPr/>
          <a:lstStyle/>
          <a:p>
            <a:fld id="{11A71338-8BA2-4C79-A6C5-5A8E30081D0C}" type="slidenum">
              <a:rPr lang="en-US" smtClean="0"/>
              <a:pPr/>
              <a:t>14</a:t>
            </a:fld>
            <a:endParaRPr lang="en-US" dirty="0"/>
          </a:p>
        </p:txBody>
      </p:sp>
    </p:spTree>
    <p:extLst>
      <p:ext uri="{BB962C8B-B14F-4D97-AF65-F5344CB8AC3E}">
        <p14:creationId xmlns:p14="http://schemas.microsoft.com/office/powerpoint/2010/main" val="118503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dirty="0"/>
              <a:t>2/2/20XX</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a:lstStyle/>
          <a:p>
            <a:r>
              <a:rPr lang="en-US" dirty="0"/>
              <a:t>Introduction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957665"/>
            <a:ext cx="5543524" cy="335873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Topic One</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37410" y="4072044"/>
            <a:ext cx="4567990" cy="1495379"/>
          </a:xfrm>
        </p:spPr>
        <p:txBody>
          <a:bodyPr/>
          <a:lstStyle/>
          <a:p>
            <a:r>
              <a:rPr lang="en-US" dirty="0"/>
              <a:t>Subtitle</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Chart</a:t>
            </a:r>
          </a:p>
        </p:txBody>
      </p:sp>
      <p:graphicFrame>
        <p:nvGraphicFramePr>
          <p:cNvPr id="36" name="Content Placeholder 35" descr="Bar Chart Placeholder">
            <a:extLst>
              <a:ext uri="{FF2B5EF4-FFF2-40B4-BE49-F238E27FC236}">
                <a16:creationId xmlns:a16="http://schemas.microsoft.com/office/drawing/2014/main" id="{31C21173-78E4-4888-971C-38E1DB5F2504}"/>
              </a:ext>
            </a:extLst>
          </p:cNvPr>
          <p:cNvGraphicFramePr>
            <a:graphicFrameLocks noGrp="1"/>
          </p:cNvGraphicFramePr>
          <p:nvPr>
            <p:ph sz="quarter" idx="13"/>
            <p:extLst>
              <p:ext uri="{D42A27DB-BD31-4B8C-83A1-F6EECF244321}">
                <p14:modId xmlns:p14="http://schemas.microsoft.com/office/powerpoint/2010/main" val="1914231086"/>
              </p:ext>
            </p:extLst>
          </p:nvPr>
        </p:nvGraphicFramePr>
        <p:xfrm>
          <a:off x="839788" y="2124075"/>
          <a:ext cx="10512425" cy="3906838"/>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r>
              <a:rPr lang="en-US" dirty="0"/>
              <a:t>2/2/20XX</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310622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en-US" dirty="0"/>
              <a:t>Table</a:t>
            </a:r>
          </a:p>
        </p:txBody>
      </p:sp>
      <p:graphicFrame>
        <p:nvGraphicFramePr>
          <p:cNvPr id="25" name="Table 9">
            <a:extLst>
              <a:ext uri="{FF2B5EF4-FFF2-40B4-BE49-F238E27FC236}">
                <a16:creationId xmlns:a16="http://schemas.microsoft.com/office/drawing/2014/main" id="{1C643BBD-01D5-4517-A634-01C1F6402985}"/>
              </a:ext>
            </a:extLst>
          </p:cNvPr>
          <p:cNvGraphicFramePr>
            <a:graphicFrameLocks noGrp="1"/>
          </p:cNvGraphicFramePr>
          <p:nvPr>
            <p:ph sz="quarter" idx="13"/>
            <p:extLst>
              <p:ext uri="{D42A27DB-BD31-4B8C-83A1-F6EECF244321}">
                <p14:modId xmlns:p14="http://schemas.microsoft.com/office/powerpoint/2010/main" val="1576397852"/>
              </p:ext>
            </p:extLst>
          </p:nvPr>
        </p:nvGraphicFramePr>
        <p:xfrm>
          <a:off x="1285875" y="2419350"/>
          <a:ext cx="9621075" cy="3310890"/>
        </p:xfrm>
        <a:graphic>
          <a:graphicData uri="http://schemas.openxmlformats.org/drawingml/2006/table">
            <a:tbl>
              <a:tblPr firstRow="1" bandRow="1">
                <a:tableStyleId>{B301B821-A1FF-4177-AEE7-76D212191A09}</a:tableStyleId>
              </a:tblPr>
              <a:tblGrid>
                <a:gridCol w="1924215">
                  <a:extLst>
                    <a:ext uri="{9D8B030D-6E8A-4147-A177-3AD203B41FA5}">
                      <a16:colId xmlns:a16="http://schemas.microsoft.com/office/drawing/2014/main" val="1517755082"/>
                    </a:ext>
                  </a:extLst>
                </a:gridCol>
                <a:gridCol w="1924215">
                  <a:extLst>
                    <a:ext uri="{9D8B030D-6E8A-4147-A177-3AD203B41FA5}">
                      <a16:colId xmlns:a16="http://schemas.microsoft.com/office/drawing/2014/main" val="2446386500"/>
                    </a:ext>
                  </a:extLst>
                </a:gridCol>
                <a:gridCol w="1924215">
                  <a:extLst>
                    <a:ext uri="{9D8B030D-6E8A-4147-A177-3AD203B41FA5}">
                      <a16:colId xmlns:a16="http://schemas.microsoft.com/office/drawing/2014/main" val="3308918160"/>
                    </a:ext>
                  </a:extLst>
                </a:gridCol>
                <a:gridCol w="1924215">
                  <a:extLst>
                    <a:ext uri="{9D8B030D-6E8A-4147-A177-3AD203B41FA5}">
                      <a16:colId xmlns:a16="http://schemas.microsoft.com/office/drawing/2014/main" val="1854486728"/>
                    </a:ext>
                  </a:extLst>
                </a:gridCol>
                <a:gridCol w="1924215">
                  <a:extLst>
                    <a:ext uri="{9D8B030D-6E8A-4147-A177-3AD203B41FA5}">
                      <a16:colId xmlns:a16="http://schemas.microsoft.com/office/drawing/2014/main" val="1808496511"/>
                    </a:ext>
                  </a:extLst>
                </a:gridCol>
              </a:tblGrid>
              <a:tr h="662178">
                <a:tc>
                  <a:txBody>
                    <a:bodyPr/>
                    <a:lstStyle/>
                    <a:p>
                      <a:pPr algn="ctr"/>
                      <a:endParaRPr lang="en-US" dirty="0"/>
                    </a:p>
                  </a:txBody>
                  <a:tcPr anchor="ctr"/>
                </a:tc>
                <a:tc>
                  <a:txBody>
                    <a:bodyPr/>
                    <a:lstStyle/>
                    <a:p>
                      <a:pPr algn="l"/>
                      <a:r>
                        <a:rPr lang="en-US" b="0" dirty="0">
                          <a:solidFill>
                            <a:schemeClr val="tx1"/>
                          </a:solidFill>
                          <a:latin typeface="+mj-lt"/>
                        </a:rPr>
                        <a:t>Category 1</a:t>
                      </a:r>
                    </a:p>
                  </a:txBody>
                  <a:tcPr anchor="ctr"/>
                </a:tc>
                <a:tc>
                  <a:txBody>
                    <a:bodyPr/>
                    <a:lstStyle/>
                    <a:p>
                      <a:pPr algn="l"/>
                      <a:r>
                        <a:rPr lang="en-US" b="0" dirty="0">
                          <a:solidFill>
                            <a:schemeClr val="tx1"/>
                          </a:solidFill>
                          <a:latin typeface="+mj-lt"/>
                        </a:rPr>
                        <a:t>Category 2</a:t>
                      </a:r>
                    </a:p>
                  </a:txBody>
                  <a:tcPr anchor="ctr"/>
                </a:tc>
                <a:tc>
                  <a:txBody>
                    <a:bodyPr/>
                    <a:lstStyle/>
                    <a:p>
                      <a:pPr algn="l"/>
                      <a:r>
                        <a:rPr lang="en-US" b="0" dirty="0">
                          <a:solidFill>
                            <a:schemeClr val="tx1"/>
                          </a:solidFill>
                          <a:latin typeface="+mj-lt"/>
                        </a:rPr>
                        <a:t>Category 3</a:t>
                      </a:r>
                    </a:p>
                  </a:txBody>
                  <a:tcPr anchor="ctr"/>
                </a:tc>
                <a:tc>
                  <a:txBody>
                    <a:bodyPr/>
                    <a:lstStyle/>
                    <a:p>
                      <a:pPr algn="l"/>
                      <a:r>
                        <a:rPr lang="en-US" b="0" dirty="0">
                          <a:solidFill>
                            <a:schemeClr val="tx1"/>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p>
                  </a:txBody>
                  <a:tcPr anchor="ctr"/>
                </a:tc>
                <a:extLst>
                  <a:ext uri="{0D108BD9-81ED-4DB2-BD59-A6C34878D82A}">
                    <a16:rowId xmlns:a16="http://schemas.microsoft.com/office/drawing/2014/main" val="2801628125"/>
                  </a:ext>
                </a:extLst>
              </a:tr>
              <a:tr h="66217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p>
                  </a:txBody>
                  <a:tcPr anchor="ctr"/>
                </a:tc>
                <a:extLst>
                  <a:ext uri="{0D108BD9-81ED-4DB2-BD59-A6C34878D82A}">
                    <a16:rowId xmlns:a16="http://schemas.microsoft.com/office/drawing/2014/main" val="522315634"/>
                  </a:ext>
                </a:extLst>
              </a:tr>
              <a:tr h="66217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66217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2/2/20XX</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Tree>
    <p:extLst>
      <p:ext uri="{BB962C8B-B14F-4D97-AF65-F5344CB8AC3E}">
        <p14:creationId xmlns:p14="http://schemas.microsoft.com/office/powerpoint/2010/main" val="20280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Open Book on a desk">
            <a:extLst>
              <a:ext uri="{FF2B5EF4-FFF2-40B4-BE49-F238E27FC236}">
                <a16:creationId xmlns:a16="http://schemas.microsoft.com/office/drawing/2014/main" id="{501989EC-FF74-4093-A437-07518C7224A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9" name="Title 8">
            <a:extLst>
              <a:ext uri="{FF2B5EF4-FFF2-40B4-BE49-F238E27FC236}">
                <a16:creationId xmlns:a16="http://schemas.microsoft.com/office/drawing/2014/main" id="{A45C755F-7034-4B95-9A24-D6DFD5C84F15}"/>
              </a:ext>
            </a:extLst>
          </p:cNvPr>
          <p:cNvSpPr>
            <a:spLocks noGrp="1"/>
          </p:cNvSpPr>
          <p:nvPr>
            <p:ph type="ctrTitle"/>
          </p:nvPr>
        </p:nvSpPr>
        <p:spPr>
          <a:xfrm>
            <a:off x="12192" y="-1"/>
            <a:ext cx="12167616" cy="3278531"/>
          </a:xfrm>
        </p:spPr>
        <p:txBody>
          <a:bodyPr/>
          <a:lstStyle/>
          <a:p>
            <a:r>
              <a:rPr lang="en-US" dirty="0"/>
              <a:t>The way to get started is to quit talking and begin doing.</a:t>
            </a:r>
          </a:p>
        </p:txBody>
      </p:sp>
      <p:sp>
        <p:nvSpPr>
          <p:cNvPr id="10" name="Subtitle 9">
            <a:extLst>
              <a:ext uri="{FF2B5EF4-FFF2-40B4-BE49-F238E27FC236}">
                <a16:creationId xmlns:a16="http://schemas.microsoft.com/office/drawing/2014/main" id="{96F78CB5-6D28-4C54-8506-062D933127E9}"/>
              </a:ext>
            </a:extLst>
          </p:cNvPr>
          <p:cNvSpPr>
            <a:spLocks noGrp="1"/>
          </p:cNvSpPr>
          <p:nvPr>
            <p:ph type="subTitle" idx="1"/>
          </p:nvPr>
        </p:nvSpPr>
        <p:spPr>
          <a:xfrm>
            <a:off x="1571625" y="2057400"/>
            <a:ext cx="9144000" cy="697889"/>
          </a:xfrm>
        </p:spPr>
        <p:txBody>
          <a:bodyPr/>
          <a:lstStyle/>
          <a:p>
            <a:r>
              <a:rPr lang="en-US" dirty="0"/>
              <a:t>Walt Disney</a:t>
            </a:r>
          </a:p>
        </p:txBody>
      </p:sp>
      <p:sp>
        <p:nvSpPr>
          <p:cNvPr id="12" name="Date Placeholder 11">
            <a:extLst>
              <a:ext uri="{FF2B5EF4-FFF2-40B4-BE49-F238E27FC236}">
                <a16:creationId xmlns:a16="http://schemas.microsoft.com/office/drawing/2014/main" id="{235AD095-D800-491F-AA04-477AB8631F9A}"/>
              </a:ext>
            </a:extLst>
          </p:cNvPr>
          <p:cNvSpPr>
            <a:spLocks noGrp="1"/>
          </p:cNvSpPr>
          <p:nvPr>
            <p:ph type="dt" sz="half" idx="10"/>
          </p:nvPr>
        </p:nvSpPr>
        <p:spPr>
          <a:xfrm>
            <a:off x="457200" y="6324600"/>
            <a:ext cx="2560220" cy="365125"/>
          </a:xfrm>
        </p:spPr>
        <p:txBody>
          <a:bodyPr/>
          <a:lstStyle/>
          <a:p>
            <a:r>
              <a:rPr lang="en-US" dirty="0"/>
              <a:t>2/2/20XX</a:t>
            </a:r>
          </a:p>
        </p:txBody>
      </p:sp>
      <p:sp>
        <p:nvSpPr>
          <p:cNvPr id="75" name="Footer Placeholder 74">
            <a:extLst>
              <a:ext uri="{FF2B5EF4-FFF2-40B4-BE49-F238E27FC236}">
                <a16:creationId xmlns:a16="http://schemas.microsoft.com/office/drawing/2014/main" id="{A8951722-FA1A-4F09-A3E3-A7AA2499DE7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78" name="Slide Number Placeholder 77">
            <a:extLst>
              <a:ext uri="{FF2B5EF4-FFF2-40B4-BE49-F238E27FC236}">
                <a16:creationId xmlns:a16="http://schemas.microsoft.com/office/drawing/2014/main" id="{DC58DF8B-67EC-49BD-BDED-797061A72063}"/>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grpSp>
        <p:nvGrpSpPr>
          <p:cNvPr id="43" name="Group 42">
            <a:extLst>
              <a:ext uri="{FF2B5EF4-FFF2-40B4-BE49-F238E27FC236}">
                <a16:creationId xmlns:a16="http://schemas.microsoft.com/office/drawing/2014/main" id="{EB1982DD-78BD-414E-9900-687814A69737}"/>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4" name="Straight Connector 43">
              <a:extLst>
                <a:ext uri="{FF2B5EF4-FFF2-40B4-BE49-F238E27FC236}">
                  <a16:creationId xmlns:a16="http://schemas.microsoft.com/office/drawing/2014/main" id="{C69EF15B-3E40-487D-A078-076991DE0570}"/>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436D81-C112-47CA-B94C-004B1C9B282B}"/>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42681E-2F25-42EE-B8A0-6FB78E0340D9}"/>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D4D8C1E-90E7-4344-8B4A-662C524CFB08}"/>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E71607-2670-4F5A-ACA7-FA7D883F8D2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EF74657-B85C-4041-92C7-B851EFFA094A}"/>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D7B852-BD96-4896-8053-9F6CE784BA4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4D81C5-1D90-46F6-842B-69E6259F965D}"/>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0D3839-6289-48D1-9765-AD0D948DAE70}"/>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F53B70B-F89A-4451-9A4B-89F3BCAF070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50C8C15-9A17-4B97-B233-5703EF440E33}"/>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C3155E-E1CC-44EF-98B3-A113542388D6}"/>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666C6E1-8600-4009-AC5D-19622E06038D}"/>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DE45CF-775D-42FD-8A0D-AE477222CEAA}"/>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AB7912C-17D3-4164-9A1B-A544DC00061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AD48AA3-88D8-4316-A2E8-CBADBEF70AF0}"/>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08433AE-52B2-4512-A81F-F2D3AA9749E4}"/>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B0D74F0-B8EA-46C2-8406-D162A9037187}"/>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E7883C-128D-45BA-B48C-1937285040C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18148F-6210-4C19-A952-902E56A0D89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C5F8CF7-CFE4-44C5-8D7E-E8601FF230DD}"/>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DF335C1-F63B-48B7-BBDB-DA92861C9F6D}"/>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D34D711-C840-4106-B2C4-8D99B5CD90B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2F8BCC2-DD07-491E-9D74-AB380BD34649}"/>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95168C-BBF2-4D35-863A-47CBD9FB4FBB}"/>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9297869-CF42-41FB-B193-AB6A570B5632}"/>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7F7990-5B14-43B9-ABEC-EF64D63D6D46}"/>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D8A8582-5314-4A05-84A9-FCE9D96D9B7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BAF7085-3FE1-4ABF-9581-0D1475EEDB23}"/>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931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p:txBody>
          <a:bodyPr/>
          <a:lstStyle/>
          <a:p>
            <a:r>
              <a:rPr lang="en-US" dirty="0"/>
              <a:t>Team </a:t>
            </a:r>
            <a:r>
              <a:rPr lang="en-US" dirty="0" err="1"/>
              <a:t>Sociotracker</a:t>
            </a:r>
            <a:endParaRPr lang="en-US" dirty="0"/>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p:txBody>
          <a:bodyPr/>
          <a:lstStyle/>
          <a:p>
            <a:r>
              <a:rPr lang="en-US" dirty="0"/>
              <a:t>PRESENTATION TITLE</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p:txBody>
          <a:bodyPr/>
          <a:lstStyle/>
          <a:p>
            <a:fld id="{11A71338-8BA2-4C79-A6C5-5A8E30081D0C}" type="slidenum">
              <a:rPr lang="en-US" smtClean="0"/>
              <a:pPr/>
              <a:t>8</a:t>
            </a:fld>
            <a:endParaRPr lang="en-US" dirty="0"/>
          </a:p>
        </p:txBody>
      </p:sp>
      <p:graphicFrame>
        <p:nvGraphicFramePr>
          <p:cNvPr id="20" name="Content Placeholder 2" descr="Team Placeholder ">
            <a:extLst>
              <a:ext uri="{FF2B5EF4-FFF2-40B4-BE49-F238E27FC236}">
                <a16:creationId xmlns:a16="http://schemas.microsoft.com/office/drawing/2014/main" id="{525C5852-7E11-44FA-9740-D63B474DDA56}"/>
              </a:ext>
            </a:extLst>
          </p:cNvPr>
          <p:cNvGraphicFramePr>
            <a:graphicFrameLocks noGrp="1"/>
          </p:cNvGraphicFramePr>
          <p:nvPr>
            <p:ph sz="quarter" idx="13"/>
            <p:extLst>
              <p:ext uri="{D42A27DB-BD31-4B8C-83A1-F6EECF244321}">
                <p14:modId xmlns:p14="http://schemas.microsoft.com/office/powerpoint/2010/main" val="1429194146"/>
              </p:ext>
            </p:extLst>
          </p:nvPr>
        </p:nvGraphicFramePr>
        <p:xfrm>
          <a:off x="401638" y="168275"/>
          <a:ext cx="11407775" cy="4186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person with a beard&#10;&#10;Description automatically generated with medium confidence">
            <a:extLst>
              <a:ext uri="{FF2B5EF4-FFF2-40B4-BE49-F238E27FC236}">
                <a16:creationId xmlns:a16="http://schemas.microsoft.com/office/drawing/2014/main" id="{FFE641E4-01B2-48B2-892E-A7780B405681}"/>
              </a:ext>
            </a:extLst>
          </p:cNvPr>
          <p:cNvPicPr>
            <a:picLocks noChangeAspect="1"/>
          </p:cNvPicPr>
          <p:nvPr/>
        </p:nvPicPr>
        <p:blipFill>
          <a:blip r:embed="rId8"/>
          <a:stretch>
            <a:fillRect/>
          </a:stretch>
        </p:blipFill>
        <p:spPr>
          <a:xfrm>
            <a:off x="4200861" y="239711"/>
            <a:ext cx="934475" cy="886961"/>
          </a:xfrm>
          <a:prstGeom prst="rect">
            <a:avLst/>
          </a:prstGeom>
        </p:spPr>
      </p:pic>
      <p:pic>
        <p:nvPicPr>
          <p:cNvPr id="5" name="Picture 4" descr="A picture containing outdoor&#10;&#10;Description automatically generated">
            <a:extLst>
              <a:ext uri="{FF2B5EF4-FFF2-40B4-BE49-F238E27FC236}">
                <a16:creationId xmlns:a16="http://schemas.microsoft.com/office/drawing/2014/main" id="{CF7C837D-3D64-4EF2-87F9-B8BD92E4D545}"/>
              </a:ext>
            </a:extLst>
          </p:cNvPr>
          <p:cNvPicPr>
            <a:picLocks noChangeAspect="1"/>
          </p:cNvPicPr>
          <p:nvPr/>
        </p:nvPicPr>
        <p:blipFill>
          <a:blip r:embed="rId9"/>
          <a:stretch>
            <a:fillRect/>
          </a:stretch>
        </p:blipFill>
        <p:spPr>
          <a:xfrm>
            <a:off x="4200861" y="1224754"/>
            <a:ext cx="934475" cy="971439"/>
          </a:xfrm>
          <a:prstGeom prst="rect">
            <a:avLst/>
          </a:prstGeom>
        </p:spPr>
      </p:pic>
      <p:pic>
        <p:nvPicPr>
          <p:cNvPr id="7" name="Picture 6" descr="A picture containing clothing&#10;&#10;Description automatically generated">
            <a:extLst>
              <a:ext uri="{FF2B5EF4-FFF2-40B4-BE49-F238E27FC236}">
                <a16:creationId xmlns:a16="http://schemas.microsoft.com/office/drawing/2014/main" id="{2DCE1248-3FC7-447B-9BB1-302663082B24}"/>
              </a:ext>
            </a:extLst>
          </p:cNvPr>
          <p:cNvPicPr>
            <a:picLocks noChangeAspect="1"/>
          </p:cNvPicPr>
          <p:nvPr/>
        </p:nvPicPr>
        <p:blipFill>
          <a:blip r:embed="rId10"/>
          <a:stretch>
            <a:fillRect/>
          </a:stretch>
        </p:blipFill>
        <p:spPr>
          <a:xfrm>
            <a:off x="4200861" y="2294275"/>
            <a:ext cx="934475" cy="971439"/>
          </a:xfrm>
          <a:prstGeom prst="rect">
            <a:avLst/>
          </a:prstGeom>
        </p:spPr>
      </p:pic>
      <p:pic>
        <p:nvPicPr>
          <p:cNvPr id="9" name="Picture 8" descr="A person smiling for the camera&#10;&#10;Description automatically generated with medium confidence">
            <a:extLst>
              <a:ext uri="{FF2B5EF4-FFF2-40B4-BE49-F238E27FC236}">
                <a16:creationId xmlns:a16="http://schemas.microsoft.com/office/drawing/2014/main" id="{E01038D4-88A6-44F0-A49B-5AA384CBFE91}"/>
              </a:ext>
            </a:extLst>
          </p:cNvPr>
          <p:cNvPicPr>
            <a:picLocks noChangeAspect="1"/>
          </p:cNvPicPr>
          <p:nvPr/>
        </p:nvPicPr>
        <p:blipFill>
          <a:blip r:embed="rId11"/>
          <a:stretch>
            <a:fillRect/>
          </a:stretch>
        </p:blipFill>
        <p:spPr>
          <a:xfrm>
            <a:off x="4200861" y="3370409"/>
            <a:ext cx="934475" cy="934475"/>
          </a:xfrm>
          <a:prstGeom prst="rect">
            <a:avLst/>
          </a:prstGeom>
        </p:spPr>
      </p:pic>
    </p:spTree>
    <p:extLst>
      <p:ext uri="{BB962C8B-B14F-4D97-AF65-F5344CB8AC3E}">
        <p14:creationId xmlns:p14="http://schemas.microsoft.com/office/powerpoint/2010/main" val="108605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Timeline</a:t>
            </a:r>
          </a:p>
        </p:txBody>
      </p:sp>
      <p:sp>
        <p:nvSpPr>
          <p:cNvPr id="4" name="Date Placeholder 3">
            <a:extLst>
              <a:ext uri="{FF2B5EF4-FFF2-40B4-BE49-F238E27FC236}">
                <a16:creationId xmlns:a16="http://schemas.microsoft.com/office/drawing/2014/main" id="{B0C623AD-7607-4642-BB4F-E516F092148D}"/>
              </a:ext>
            </a:extLst>
          </p:cNvPr>
          <p:cNvSpPr>
            <a:spLocks noGrp="1"/>
          </p:cNvSpPr>
          <p:nvPr>
            <p:ph type="dt" sz="half" idx="10"/>
          </p:nvPr>
        </p:nvSpPr>
        <p:spPr>
          <a:xfrm>
            <a:off x="457200" y="6324600"/>
            <a:ext cx="2560220" cy="365125"/>
          </a:xfrm>
        </p:spPr>
        <p:txBody>
          <a:bodyPr/>
          <a:lstStyle/>
          <a:p>
            <a:r>
              <a:rPr lang="en-US" dirty="0"/>
              <a:t>2/2/20XX</a:t>
            </a:r>
          </a:p>
        </p:txBody>
      </p:sp>
      <p:sp>
        <p:nvSpPr>
          <p:cNvPr id="5" name="Footer Placeholder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graphicFrame>
        <p:nvGraphicFramePr>
          <p:cNvPr id="30" name="Content Placeholder 3" descr="Column Placeholder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502935487"/>
              </p:ext>
            </p:extLst>
          </p:nvPr>
        </p:nvGraphicFramePr>
        <p:xfrm>
          <a:off x="515938" y="242888"/>
          <a:ext cx="11156950"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50401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tf33780407_win32</Template>
  <TotalTime>16</TotalTime>
  <Words>543</Words>
  <Application>Microsoft Office PowerPoint</Application>
  <PresentationFormat>Widescreen</PresentationFormat>
  <Paragraphs>126</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Posterama</vt:lpstr>
      <vt:lpstr>SineVTI</vt:lpstr>
      <vt:lpstr>Presentation Title</vt:lpstr>
      <vt:lpstr>Agenda</vt:lpstr>
      <vt:lpstr>Introduction</vt:lpstr>
      <vt:lpstr>Topic One</vt:lpstr>
      <vt:lpstr>Chart</vt:lpstr>
      <vt:lpstr>Table</vt:lpstr>
      <vt:lpstr>The way to get started is to quit talking and begin doing.</vt:lpstr>
      <vt:lpstr>Team Sociotracker</vt:lpstr>
      <vt:lpstr>Timeline</vt:lpstr>
      <vt:lpstr>Content</vt:lpstr>
      <vt:lpstr>Content </vt:lpstr>
      <vt:lpstr>Summary</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Bonnie Bailey</dc:creator>
  <cp:lastModifiedBy>Bonnie Bailey</cp:lastModifiedBy>
  <cp:revision>1</cp:revision>
  <dcterms:created xsi:type="dcterms:W3CDTF">2021-09-01T00:27:32Z</dcterms:created>
  <dcterms:modified xsi:type="dcterms:W3CDTF">2021-09-01T00:44:24Z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