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de1ec3c3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de1ec3c3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de1ec3c3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de1ec3c3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de1ec3c3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de1ec3c3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de1ec3c3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de1ec3c3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de1ec3c3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de1ec3c3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de1ec3c3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de1ec3c3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e1ec3c3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de1ec3c3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de1ec3c3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de1ec3c3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de1ec3c3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de1ec3c3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de1ec3c3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de1ec3c3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e1ec3c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e1ec3c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de1ec3c3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de1ec3c3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de1ec3c3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de1ec3c3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de1ec3c3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de1ec3c3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de1ec3c3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de1ec3c3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de1ec3c3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de1ec3c3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de1ec3c3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de1ec3c3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de1ec3c3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de1ec3c3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de1ec3c3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de1ec3c3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de1ec3c3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de1ec3c3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de1ec3c3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de1ec3c3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de1ec3c3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de1ec3c3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96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Pancake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5"/>
              <a:t>Approximation algorithms</a:t>
            </a:r>
            <a:endParaRPr sz="25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47625" y="2481350"/>
            <a:ext cx="26070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Diego Angulo Ramirez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MIPT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2022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25" y="354300"/>
            <a:ext cx="3172775" cy="18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013" y="354300"/>
            <a:ext cx="2784633" cy="18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125" y="3028150"/>
            <a:ext cx="3017375" cy="1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7025" y="3100150"/>
            <a:ext cx="2784625" cy="1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521875"/>
            <a:ext cx="38671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425" y="2626625"/>
            <a:ext cx="3867150" cy="225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3rd algorithm - 2-Approximation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Johannes Fischer and Simon W. Ginzinger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>
            <p:ph idx="4294967295" type="body"/>
          </p:nvPr>
        </p:nvSpPr>
        <p:spPr>
          <a:xfrm>
            <a:off x="1297500" y="1307850"/>
            <a:ext cx="70389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approximation algorithm is proved to be better approximation than the previous algorithm.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will represent our pile of pancakes as a list,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first value is the top of the pancake pile, and the last value on the list is the bottom of the pile.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will also consider two imaginary pancakes with values: 0 and N+1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two adjacent pancakes don't have adjacent values, we consider there is a red edge connecting them.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two pancakes have adjacent values, but are not adjacent in the list, we consider there is a blue edge connecting them.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688" y="3736924"/>
            <a:ext cx="3694625" cy="11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3rd algorithm - 2-Approximation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Johannes Fischer and Simon W. Ginzinger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307850"/>
            <a:ext cx="70389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start by noticing that each red edge in our initial representation will take at most 2 Flips to disappear. (This is why it's called a 2-Approximation)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representation with no red edges, is already sorted.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order to eliminate one red edge we will consider the next 4 possible situations in our representation. For every blue edge, one of these 4 possible scenarios must be given.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88" y="3243725"/>
            <a:ext cx="5776225" cy="14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3rd algorithm - 2-Approximation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Johannes Fischer and Simon W. Ginzinger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These situations are given between two pancakes i and j, where i &lt; j If we have the following scenarios, we can get rid of one red edge.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Blue edge of Type 1, with i = 1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(j-1)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Blue edge of Type 2, where i != 0 and j != N + 1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(j)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(j-i)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Blue edge of Type 3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(i)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(j - 1)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25" y="152400"/>
            <a:ext cx="73857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3rd algorithm - 2-Approximation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Johannes Fischer and Simon W. Ginzinger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248800"/>
            <a:ext cx="70389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Once we are finished with this process, we will have: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One blue edge of type 2, with i = 0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One blue edge of type 1, with i != 0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Other blue edges of type 4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And also, our list will have the following form: p, p1 - 1, ... , 1, p2, p2 - 1, ... , p1 + 1, ... , N, ..., pk + 1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Where k is the number of red edges remaining minus 1.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This is a simple situation to solve in exactly 2k steps.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(N)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(N - p1)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(N)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(N - (p2 - p1))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(N)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Flip (N - (N - p_k))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0" y="152400"/>
            <a:ext cx="65234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А little extra before the analysis…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307850"/>
            <a:ext cx="78105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775150" y="4549450"/>
            <a:ext cx="75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created so that everybody in the world can enjoy their pile of pancakes sorted!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and comparison of runtime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75" y="1307850"/>
            <a:ext cx="5575450" cy="340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900" y="1684950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Pancake Sorting is scientifically known as Sorting by Prefix Reversal.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Pancake sorting is the mathematical problem of sorting a disordered stack of pancakes in order of size when a spatula can be inserted at any point in the stack and used to flip all pancakes above it. A pancake number is the minimum number of flips required for a given number of pancakes.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3043300"/>
            <a:ext cx="40576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and comparison of runtime</a:t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75" y="1307850"/>
            <a:ext cx="5575450" cy="340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675" y="17186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and </a:t>
            </a:r>
            <a:r>
              <a:rPr lang="en"/>
              <a:t>comparison</a:t>
            </a:r>
            <a:r>
              <a:rPr lang="en"/>
              <a:t> in </a:t>
            </a:r>
            <a:r>
              <a:rPr lang="en"/>
              <a:t>efficiency</a:t>
            </a:r>
            <a:r>
              <a:rPr lang="en"/>
              <a:t> 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75" y="1307850"/>
            <a:ext cx="5575450" cy="340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425" y="1684950"/>
            <a:ext cx="38671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and comparison in efficiency 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75" y="1307850"/>
            <a:ext cx="5575450" cy="340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800" y="1684950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1297500" y="1307850"/>
            <a:ext cx="70389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92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009">
                <a:latin typeface="Times New Roman"/>
                <a:ea typeface="Times New Roman"/>
                <a:cs typeface="Times New Roman"/>
                <a:sym typeface="Times New Roman"/>
              </a:rPr>
              <a:t>We can see that out 2-approximation algorithm is in practice a lot better than just a 2-approximation, but more like 1.3-approximation, sadly this hasn’t been proved for the algorithm in a </a:t>
            </a:r>
            <a:r>
              <a:rPr lang="en" sz="2009">
                <a:latin typeface="Times New Roman"/>
                <a:ea typeface="Times New Roman"/>
                <a:cs typeface="Times New Roman"/>
                <a:sym typeface="Times New Roman"/>
              </a:rPr>
              <a:t>rigorous</a:t>
            </a:r>
            <a:r>
              <a:rPr lang="en" sz="2009">
                <a:latin typeface="Times New Roman"/>
                <a:ea typeface="Times New Roman"/>
                <a:cs typeface="Times New Roman"/>
                <a:sym typeface="Times New Roman"/>
              </a:rPr>
              <a:t> mathematical way.</a:t>
            </a:r>
            <a:endParaRPr sz="200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24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009">
                <a:latin typeface="Times New Roman"/>
                <a:ea typeface="Times New Roman"/>
                <a:cs typeface="Times New Roman"/>
                <a:sym typeface="Times New Roman"/>
              </a:rPr>
              <a:t>The exhaustive algorithm actually crashes for N=11, but both approximation algorithms keep going correctly for bigger values of N.</a:t>
            </a:r>
            <a:endParaRPr sz="200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24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009">
                <a:latin typeface="Times New Roman"/>
                <a:ea typeface="Times New Roman"/>
                <a:cs typeface="Times New Roman"/>
                <a:sym typeface="Times New Roman"/>
              </a:rPr>
              <a:t>Both curves for pancake number of 2-approximation and 3-approximation vs number of pancakes tend to be an straight line, this means we can predict their </a:t>
            </a:r>
            <a:r>
              <a:rPr lang="en" sz="2009">
                <a:latin typeface="Times New Roman"/>
                <a:ea typeface="Times New Roman"/>
                <a:cs typeface="Times New Roman"/>
                <a:sym typeface="Times New Roman"/>
              </a:rPr>
              <a:t>behaviour for bigger N values without even the necessity of an algorithm.</a:t>
            </a:r>
            <a:br>
              <a:rPr lang="en" sz="200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9">
                <a:latin typeface="Times New Roman"/>
                <a:ea typeface="Times New Roman"/>
                <a:cs typeface="Times New Roman"/>
                <a:sym typeface="Times New Roman"/>
              </a:rPr>
              <a:t>This assertion is also valid for the graphic correspondent to the ratio of accuracy.</a:t>
            </a:r>
            <a:endParaRPr sz="200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675" y="339649"/>
            <a:ext cx="5654651" cy="44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052550" y="1663650"/>
            <a:ext cx="7038900" cy="18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SzPts val="1660"/>
              <a:buFont typeface="Times New Roman"/>
              <a:buChar char="●"/>
            </a:pP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It has been proved that for any stack of N pancakes, the minimum number of flips required to sort it lies between </a:t>
            </a:r>
            <a:r>
              <a:rPr i="1" lang="en" sz="1660">
                <a:latin typeface="Times New Roman"/>
                <a:ea typeface="Times New Roman"/>
                <a:cs typeface="Times New Roman"/>
                <a:sym typeface="Times New Roman"/>
              </a:rPr>
              <a:t>1.0714N </a:t>
            </a: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i="1" lang="en" sz="1660">
                <a:latin typeface="Times New Roman"/>
                <a:ea typeface="Times New Roman"/>
                <a:cs typeface="Times New Roman"/>
                <a:sym typeface="Times New Roman"/>
              </a:rPr>
              <a:t>1.6364 N</a:t>
            </a: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 flips, but there is not an exact formula yet.</a:t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SzPts val="1660"/>
              <a:buFont typeface="Times New Roman"/>
              <a:buChar char="●"/>
            </a:pP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Pancake sort can be reduced from the NP-Hard problem 3-SAT, which implies that Pancake Sorting is also NP-Hard.</a:t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1st Algorithm - Exhaustive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BFS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263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work with this algorithm, we will start from the sorted pancake pile, and calculate a minimum path to all the possible permutations of this pancake pile.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Really easy algorithm, but heavy both on memory and on time complexity.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method will guarantee we get an optimal result, the only problem is that it has a big time complexity, O(N!) and a space complexity of O(N*N!).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will use this algorithm just to measure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successfulness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the other 2 algorithms for N &lt;= 11.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25" y="1714500"/>
            <a:ext cx="2095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450" y="999975"/>
            <a:ext cx="44100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1123125" y="507375"/>
            <a:ext cx="65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= 4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323850"/>
            <a:ext cx="60102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00" y="152400"/>
            <a:ext cx="61737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2nd algorithm - 3-Approximation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Intuitive flips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this case, we will just take the biggest non-sorted pancake and take it to the top of the pile. That will take one flip.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we flip the pile so that the pancake on the top will be in the correct position.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That will take one flip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well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we reach the final 2 pancakes, we only need one flip to sort them.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general, this approach will use at most 2N - 3 flips.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