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5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567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7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38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15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9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9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FA2FD2-B4E4-4F98-BE3F-3ADDF6DF5334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52FB-01E1-4CBE-8268-2617BA998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0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8C7C3F-BF4B-4CEE-8D52-30AEB6FA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0"/>
            <a:ext cx="7877175" cy="55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D69BE3-2DB3-4236-9D51-2C8FB1A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79" y="0"/>
            <a:ext cx="6379242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18D528-CF85-4D6B-ABE1-D9EBFD41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0"/>
            <a:ext cx="7429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9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2FACBB-C898-4276-B6DA-6EE2D747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" y="0"/>
            <a:ext cx="933876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2024-05-16T02:26:27Z</dcterms:created>
  <dcterms:modified xsi:type="dcterms:W3CDTF">2024-05-16T03:26:45Z</dcterms:modified>
</cp:coreProperties>
</file>