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verpass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DM Serif Text"/>
      <p:regular r:id="rId17"/>
      <p:italic r:id="rId18"/>
    </p:embeddedFont>
    <p:embeddedFont>
      <p:font typeface="Russo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verpass-bold.fntdata"/><Relationship Id="rId12" Type="http://schemas.openxmlformats.org/officeDocument/2006/relationships/font" Target="fonts/Overpass-regular.fntdata"/><Relationship Id="rId15" Type="http://schemas.openxmlformats.org/officeDocument/2006/relationships/font" Target="fonts/Overpass-boldItalic.fntdata"/><Relationship Id="rId14" Type="http://schemas.openxmlformats.org/officeDocument/2006/relationships/font" Target="fonts/Overpass-italic.fntdata"/><Relationship Id="rId17" Type="http://schemas.openxmlformats.org/officeDocument/2006/relationships/font" Target="fonts/DMSerifText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RussoOne-regular.fntdata"/><Relationship Id="rId18" Type="http://schemas.openxmlformats.org/officeDocument/2006/relationships/font" Target="fonts/DMSerifTex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21753f2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621753f2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621753f2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621753f2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621753f2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621753f2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df217fa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fdf217fa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df217fa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fdf217fa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621753f2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621753f2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69825" y="1203474"/>
            <a:ext cx="5804400" cy="19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17575" y="3192750"/>
            <a:ext cx="51090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954500" y="1434425"/>
            <a:ext cx="5235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954450" y="2945575"/>
            <a:ext cx="5235000" cy="458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1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hasCustomPrompt="1" type="title"/>
          </p:nvPr>
        </p:nvSpPr>
        <p:spPr>
          <a:xfrm>
            <a:off x="1667225" y="1232919"/>
            <a:ext cx="6174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27275" y="2276125"/>
            <a:ext cx="2503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2" type="title"/>
          </p:nvPr>
        </p:nvSpPr>
        <p:spPr>
          <a:xfrm>
            <a:off x="4271612" y="1232919"/>
            <a:ext cx="6174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3" type="subTitle"/>
          </p:nvPr>
        </p:nvSpPr>
        <p:spPr>
          <a:xfrm>
            <a:off x="3327100" y="2276123"/>
            <a:ext cx="250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4" type="title"/>
          </p:nvPr>
        </p:nvSpPr>
        <p:spPr>
          <a:xfrm>
            <a:off x="6876000" y="1232919"/>
            <a:ext cx="6057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5" type="subTitle"/>
          </p:nvPr>
        </p:nvSpPr>
        <p:spPr>
          <a:xfrm>
            <a:off x="5925783" y="2276118"/>
            <a:ext cx="2503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6" type="title"/>
          </p:nvPr>
        </p:nvSpPr>
        <p:spPr>
          <a:xfrm>
            <a:off x="2969419" y="2976107"/>
            <a:ext cx="6174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7" type="subTitle"/>
          </p:nvPr>
        </p:nvSpPr>
        <p:spPr>
          <a:xfrm>
            <a:off x="2020903" y="4024001"/>
            <a:ext cx="2503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8" type="title"/>
          </p:nvPr>
        </p:nvSpPr>
        <p:spPr>
          <a:xfrm>
            <a:off x="5573806" y="2976107"/>
            <a:ext cx="617400" cy="4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9" type="subTitle"/>
          </p:nvPr>
        </p:nvSpPr>
        <p:spPr>
          <a:xfrm>
            <a:off x="4622294" y="4024001"/>
            <a:ext cx="2500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4" type="subTitle"/>
          </p:nvPr>
        </p:nvSpPr>
        <p:spPr>
          <a:xfrm>
            <a:off x="727175" y="1860926"/>
            <a:ext cx="25035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5" type="subTitle"/>
          </p:nvPr>
        </p:nvSpPr>
        <p:spPr>
          <a:xfrm>
            <a:off x="3327100" y="1860813"/>
            <a:ext cx="25008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6" type="subTitle"/>
          </p:nvPr>
        </p:nvSpPr>
        <p:spPr>
          <a:xfrm>
            <a:off x="5925783" y="1860813"/>
            <a:ext cx="25035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7" type="subTitle"/>
          </p:nvPr>
        </p:nvSpPr>
        <p:spPr>
          <a:xfrm>
            <a:off x="2020903" y="3604149"/>
            <a:ext cx="25035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8" type="subTitle"/>
          </p:nvPr>
        </p:nvSpPr>
        <p:spPr>
          <a:xfrm>
            <a:off x="4622294" y="3604149"/>
            <a:ext cx="25008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3" name="Google Shape;73;p13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265700" y="3023550"/>
            <a:ext cx="66126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265700" y="1283250"/>
            <a:ext cx="66126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78" name="Google Shape;78;p14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4926238" y="3220025"/>
            <a:ext cx="2907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926250" y="2804850"/>
            <a:ext cx="29076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1310261" y="3220025"/>
            <a:ext cx="2607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1310150" y="2804825"/>
            <a:ext cx="26076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4947575" y="2763325"/>
            <a:ext cx="2907600" cy="1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4947575" y="2190625"/>
            <a:ext cx="2907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95" name="Google Shape;95;p17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720000" y="2684900"/>
            <a:ext cx="5127000" cy="12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720000" y="3899900"/>
            <a:ext cx="5127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18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391909" y="24079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9"/>
          <p:cNvSpPr txBox="1"/>
          <p:nvPr>
            <p:ph hasCustomPrompt="1" idx="2" type="title"/>
          </p:nvPr>
        </p:nvSpPr>
        <p:spPr>
          <a:xfrm>
            <a:off x="2391900" y="1341825"/>
            <a:ext cx="105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391900" y="3384675"/>
            <a:ext cx="4634700" cy="41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6" name="Google Shape;106;p19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588972" y="24079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20"/>
          <p:cNvSpPr txBox="1"/>
          <p:nvPr>
            <p:ph hasCustomPrompt="1" idx="2" type="title"/>
          </p:nvPr>
        </p:nvSpPr>
        <p:spPr>
          <a:xfrm>
            <a:off x="5891372" y="1341825"/>
            <a:ext cx="105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2314325" y="3384675"/>
            <a:ext cx="4634700" cy="41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0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194350" y="2445450"/>
            <a:ext cx="4755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3100" y="1395825"/>
            <a:ext cx="105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022300" y="3438675"/>
            <a:ext cx="5099400" cy="41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3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004817" y="1874888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21"/>
          <p:cNvSpPr txBox="1"/>
          <p:nvPr>
            <p:ph hasCustomPrompt="1" idx="2" type="title"/>
          </p:nvPr>
        </p:nvSpPr>
        <p:spPr>
          <a:xfrm>
            <a:off x="1778967" y="1874888"/>
            <a:ext cx="105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004825" y="2851613"/>
            <a:ext cx="4634700" cy="41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1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2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2391892" y="2407950"/>
            <a:ext cx="436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22"/>
          <p:cNvSpPr txBox="1"/>
          <p:nvPr>
            <p:ph hasCustomPrompt="1" idx="2" type="title"/>
          </p:nvPr>
        </p:nvSpPr>
        <p:spPr>
          <a:xfrm>
            <a:off x="4043092" y="1341825"/>
            <a:ext cx="1057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028800" y="3384675"/>
            <a:ext cx="5099400" cy="41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4" name="Google Shape;124;p22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2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3297675" y="1327950"/>
            <a:ext cx="36093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2" type="subTitle"/>
          </p:nvPr>
        </p:nvSpPr>
        <p:spPr>
          <a:xfrm>
            <a:off x="3297675" y="2932125"/>
            <a:ext cx="36093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3" type="subTitle"/>
          </p:nvPr>
        </p:nvSpPr>
        <p:spPr>
          <a:xfrm>
            <a:off x="3297669" y="1743150"/>
            <a:ext cx="3609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4" type="subTitle"/>
          </p:nvPr>
        </p:nvSpPr>
        <p:spPr>
          <a:xfrm>
            <a:off x="3297669" y="3347325"/>
            <a:ext cx="3609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32" name="Google Shape;132;p23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3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872400" y="2616074"/>
            <a:ext cx="23364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2" type="subTitle"/>
          </p:nvPr>
        </p:nvSpPr>
        <p:spPr>
          <a:xfrm>
            <a:off x="872400" y="3031282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3" type="subTitle"/>
          </p:nvPr>
        </p:nvSpPr>
        <p:spPr>
          <a:xfrm>
            <a:off x="3403800" y="3031282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4" type="subTitle"/>
          </p:nvPr>
        </p:nvSpPr>
        <p:spPr>
          <a:xfrm>
            <a:off x="5935200" y="3031282"/>
            <a:ext cx="23364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5" type="subTitle"/>
          </p:nvPr>
        </p:nvSpPr>
        <p:spPr>
          <a:xfrm>
            <a:off x="3403800" y="2616074"/>
            <a:ext cx="23364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24"/>
          <p:cNvSpPr txBox="1"/>
          <p:nvPr>
            <p:ph idx="6" type="subTitle"/>
          </p:nvPr>
        </p:nvSpPr>
        <p:spPr>
          <a:xfrm>
            <a:off x="5935200" y="2616074"/>
            <a:ext cx="23364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42" name="Google Shape;142;p24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4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5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3804625" y="1220650"/>
            <a:ext cx="31497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subTitle"/>
          </p:nvPr>
        </p:nvSpPr>
        <p:spPr>
          <a:xfrm>
            <a:off x="3804625" y="1638425"/>
            <a:ext cx="31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3" type="subTitle"/>
          </p:nvPr>
        </p:nvSpPr>
        <p:spPr>
          <a:xfrm>
            <a:off x="3804625" y="2730451"/>
            <a:ext cx="31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4" type="subTitle"/>
          </p:nvPr>
        </p:nvSpPr>
        <p:spPr>
          <a:xfrm>
            <a:off x="3804575" y="3822500"/>
            <a:ext cx="314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5" type="subTitle"/>
          </p:nvPr>
        </p:nvSpPr>
        <p:spPr>
          <a:xfrm>
            <a:off x="3804625" y="2312688"/>
            <a:ext cx="31497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6" type="subTitle"/>
          </p:nvPr>
        </p:nvSpPr>
        <p:spPr>
          <a:xfrm>
            <a:off x="3804575" y="3404725"/>
            <a:ext cx="31497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" type="subTitle"/>
          </p:nvPr>
        </p:nvSpPr>
        <p:spPr>
          <a:xfrm>
            <a:off x="2259575" y="1481725"/>
            <a:ext cx="20265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2" type="subTitle"/>
          </p:nvPr>
        </p:nvSpPr>
        <p:spPr>
          <a:xfrm>
            <a:off x="2259581" y="1899475"/>
            <a:ext cx="202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3" type="subTitle"/>
          </p:nvPr>
        </p:nvSpPr>
        <p:spPr>
          <a:xfrm>
            <a:off x="5887382" y="1899475"/>
            <a:ext cx="202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4" type="subTitle"/>
          </p:nvPr>
        </p:nvSpPr>
        <p:spPr>
          <a:xfrm>
            <a:off x="2259581" y="3475650"/>
            <a:ext cx="202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5" type="subTitle"/>
          </p:nvPr>
        </p:nvSpPr>
        <p:spPr>
          <a:xfrm>
            <a:off x="5887382" y="3475650"/>
            <a:ext cx="20265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6" type="subTitle"/>
          </p:nvPr>
        </p:nvSpPr>
        <p:spPr>
          <a:xfrm>
            <a:off x="2259575" y="3136650"/>
            <a:ext cx="20265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7" type="subTitle"/>
          </p:nvPr>
        </p:nvSpPr>
        <p:spPr>
          <a:xfrm>
            <a:off x="5887375" y="1481725"/>
            <a:ext cx="20265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8" type="subTitle"/>
          </p:nvPr>
        </p:nvSpPr>
        <p:spPr>
          <a:xfrm>
            <a:off x="5887375" y="3136650"/>
            <a:ext cx="20265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64" name="Google Shape;164;p26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6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863833" y="2258810"/>
            <a:ext cx="2047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3548063" y="2258810"/>
            <a:ext cx="2047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6234313" y="2258810"/>
            <a:ext cx="2043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4" type="subTitle"/>
          </p:nvPr>
        </p:nvSpPr>
        <p:spPr>
          <a:xfrm>
            <a:off x="863833" y="3983600"/>
            <a:ext cx="2047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5" type="subTitle"/>
          </p:nvPr>
        </p:nvSpPr>
        <p:spPr>
          <a:xfrm>
            <a:off x="3548063" y="3983601"/>
            <a:ext cx="2047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6" type="subTitle"/>
          </p:nvPr>
        </p:nvSpPr>
        <p:spPr>
          <a:xfrm>
            <a:off x="6234313" y="3983601"/>
            <a:ext cx="2043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859575" y="1843600"/>
            <a:ext cx="20478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3548096" y="1843600"/>
            <a:ext cx="20478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9" type="subTitle"/>
          </p:nvPr>
        </p:nvSpPr>
        <p:spPr>
          <a:xfrm>
            <a:off x="6238628" y="1843600"/>
            <a:ext cx="20436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13" type="subTitle"/>
          </p:nvPr>
        </p:nvSpPr>
        <p:spPr>
          <a:xfrm>
            <a:off x="859575" y="3563849"/>
            <a:ext cx="20478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14" type="subTitle"/>
          </p:nvPr>
        </p:nvSpPr>
        <p:spPr>
          <a:xfrm>
            <a:off x="3548096" y="3563850"/>
            <a:ext cx="20478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15" type="subTitle"/>
          </p:nvPr>
        </p:nvSpPr>
        <p:spPr>
          <a:xfrm>
            <a:off x="6238628" y="3563850"/>
            <a:ext cx="2043600" cy="41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80" name="Google Shape;180;p27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7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hasCustomPrompt="1" type="title"/>
          </p:nvPr>
        </p:nvSpPr>
        <p:spPr>
          <a:xfrm>
            <a:off x="2095500" y="494600"/>
            <a:ext cx="49530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4" name="Google Shape;184;p28"/>
          <p:cNvSpPr txBox="1"/>
          <p:nvPr>
            <p:ph idx="1" type="subTitle"/>
          </p:nvPr>
        </p:nvSpPr>
        <p:spPr>
          <a:xfrm>
            <a:off x="2095500" y="1246700"/>
            <a:ext cx="4953000" cy="38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hasCustomPrompt="1" idx="2" type="title"/>
          </p:nvPr>
        </p:nvSpPr>
        <p:spPr>
          <a:xfrm>
            <a:off x="2095500" y="1849499"/>
            <a:ext cx="49530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6" name="Google Shape;186;p28"/>
          <p:cNvSpPr txBox="1"/>
          <p:nvPr>
            <p:ph idx="3" type="subTitle"/>
          </p:nvPr>
        </p:nvSpPr>
        <p:spPr>
          <a:xfrm>
            <a:off x="2095500" y="2601600"/>
            <a:ext cx="4953000" cy="38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8"/>
          <p:cNvSpPr txBox="1"/>
          <p:nvPr>
            <p:ph hasCustomPrompt="1" idx="4" type="title"/>
          </p:nvPr>
        </p:nvSpPr>
        <p:spPr>
          <a:xfrm>
            <a:off x="2095500" y="3204400"/>
            <a:ext cx="4953000" cy="75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8" name="Google Shape;188;p28"/>
          <p:cNvSpPr txBox="1"/>
          <p:nvPr>
            <p:ph idx="5" type="subTitle"/>
          </p:nvPr>
        </p:nvSpPr>
        <p:spPr>
          <a:xfrm>
            <a:off x="2095500" y="3956500"/>
            <a:ext cx="4953000" cy="38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9" name="Google Shape;189;p28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8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2425050" y="535000"/>
            <a:ext cx="42939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2425050" y="1524175"/>
            <a:ext cx="42939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4" name="Google Shape;194;p29"/>
          <p:cNvSpPr txBox="1"/>
          <p:nvPr/>
        </p:nvSpPr>
        <p:spPr>
          <a:xfrm>
            <a:off x="1881450" y="3691150"/>
            <a:ext cx="53811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195" name="Google Shape;195;p29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9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30"/>
          <p:cNvCxnSpPr/>
          <p:nvPr/>
        </p:nvCxnSpPr>
        <p:spPr>
          <a:xfrm>
            <a:off x="7151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7151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4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017725"/>
            <a:ext cx="77040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p31"/>
          <p:cNvCxnSpPr/>
          <p:nvPr/>
        </p:nvCxnSpPr>
        <p:spPr>
          <a:xfrm>
            <a:off x="7151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1"/>
          <p:cNvCxnSpPr/>
          <p:nvPr/>
        </p:nvCxnSpPr>
        <p:spPr>
          <a:xfrm>
            <a:off x="7151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176" y="203850"/>
            <a:ext cx="747549" cy="7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913951">
            <a:off x="8392065" y="46269"/>
            <a:ext cx="706445" cy="70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1383375" y="2612200"/>
            <a:ext cx="26457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114935" y="2612200"/>
            <a:ext cx="26457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383363" y="303342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5114937" y="3033425"/>
            <a:ext cx="26457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20000" y="1690350"/>
            <a:ext cx="5058000" cy="21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482100" y="1307100"/>
            <a:ext cx="6180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8600" y="4207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8600" y="4722800"/>
            <a:ext cx="7726800" cy="0"/>
          </a:xfrm>
          <a:prstGeom prst="straightConnector1">
            <a:avLst/>
          </a:prstGeom>
          <a:noFill/>
          <a:ln cap="flat" cmpd="sng" w="9525">
            <a:solidFill>
              <a:srgbClr val="434D4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393775" y="14775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393775" y="2319294"/>
            <a:ext cx="46611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715100" y="3864375"/>
            <a:ext cx="7713900" cy="632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M Serif Text"/>
              <a:buNone/>
              <a:defRPr sz="3500">
                <a:solidFill>
                  <a:schemeClr val="dk2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3.png"/><Relationship Id="rId5" Type="http://schemas.openxmlformats.org/officeDocument/2006/relationships/image" Target="../media/image23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21.png"/><Relationship Id="rId1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ctrTitle"/>
          </p:nvPr>
        </p:nvSpPr>
        <p:spPr>
          <a:xfrm>
            <a:off x="1669825" y="1203474"/>
            <a:ext cx="5804400" cy="19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Garde Manger</a:t>
            </a:r>
            <a:endParaRPr sz="6000"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2017575" y="3192750"/>
            <a:ext cx="51090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Alanah A., Alex G., Diego M., Tobias M. Yiqi L.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7526" y="-483289"/>
            <a:ext cx="1724875" cy="1731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6537" y="-440787"/>
            <a:ext cx="1284725" cy="17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17690" y="664315"/>
            <a:ext cx="1015132" cy="1160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257186" y="860875"/>
            <a:ext cx="1474054" cy="16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900038">
            <a:off x="348288" y="3156654"/>
            <a:ext cx="1182400" cy="182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900000">
            <a:off x="7713242" y="3525388"/>
            <a:ext cx="1431316" cy="13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300" y="-241165"/>
            <a:ext cx="1924925" cy="21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459054">
            <a:off x="6486350" y="1183436"/>
            <a:ext cx="2163924" cy="2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Garde Manger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20000" y="1690350"/>
            <a:ext cx="5058000" cy="21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>
                <a:solidFill>
                  <a:schemeClr val="dk1"/>
                </a:solidFill>
              </a:rPr>
              <a:t>Garde Manger is an app that lets users create a virtual pantry of their groceries and use it to discover relevant recipes.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>
                <a:solidFill>
                  <a:schemeClr val="dk1"/>
                </a:solidFill>
              </a:rPr>
              <a:t>Garde Manger can help you plan your meals for the day based on what is in your </a:t>
            </a:r>
            <a:r>
              <a:rPr lang="en" sz="1900">
                <a:solidFill>
                  <a:schemeClr val="dk1"/>
                </a:solidFill>
              </a:rPr>
              <a:t>virtual</a:t>
            </a:r>
            <a:r>
              <a:rPr lang="en" sz="1900">
                <a:solidFill>
                  <a:schemeClr val="dk1"/>
                </a:solidFill>
              </a:rPr>
              <a:t> pantry. 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700000">
            <a:off x="6705387" y="2706761"/>
            <a:ext cx="1744980" cy="2324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872400" y="2616074"/>
            <a:ext cx="2336400" cy="415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Cheaper</a:t>
            </a:r>
            <a:endParaRPr/>
          </a:p>
        </p:txBody>
      </p:sp>
      <p:sp>
        <p:nvSpPr>
          <p:cNvPr id="231" name="Google Shape;231;p34"/>
          <p:cNvSpPr txBox="1"/>
          <p:nvPr>
            <p:ph idx="2" type="subTitle"/>
          </p:nvPr>
        </p:nvSpPr>
        <p:spPr>
          <a:xfrm>
            <a:off x="872400" y="3031268"/>
            <a:ext cx="23364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like Samsung and LG have smart fridges that create virtual fridges, but these fridges </a:t>
            </a:r>
            <a:r>
              <a:rPr lang="en"/>
              <a:t>average around 3000-4000 dollars, money the average user doesn’t have.</a:t>
            </a:r>
            <a:endParaRPr/>
          </a:p>
        </p:txBody>
      </p:sp>
      <p:sp>
        <p:nvSpPr>
          <p:cNvPr id="232" name="Google Shape;232;p34"/>
          <p:cNvSpPr txBox="1"/>
          <p:nvPr>
            <p:ph idx="3" type="subTitle"/>
          </p:nvPr>
        </p:nvSpPr>
        <p:spPr>
          <a:xfrm>
            <a:off x="3403800" y="3031268"/>
            <a:ext cx="23364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Our </a:t>
            </a:r>
            <a:r>
              <a:rPr lang="en" sz="1300"/>
              <a:t>competitors</a:t>
            </a:r>
            <a:r>
              <a:rPr lang="en" sz="1300"/>
              <a:t> do not keep track of how much of each item you have on hand, so they may </a:t>
            </a:r>
            <a:r>
              <a:rPr lang="en" sz="1300"/>
              <a:t>recommend</a:t>
            </a:r>
            <a:r>
              <a:rPr lang="en" sz="1300"/>
              <a:t> a </a:t>
            </a:r>
            <a:r>
              <a:rPr lang="en" sz="1300"/>
              <a:t>recipe</a:t>
            </a:r>
            <a:r>
              <a:rPr lang="en" sz="1300"/>
              <a:t> for something when you only have an empty bottle of mustard!</a:t>
            </a:r>
            <a:endParaRPr sz="1300"/>
          </a:p>
        </p:txBody>
      </p:sp>
      <p:sp>
        <p:nvSpPr>
          <p:cNvPr id="233" name="Google Shape;233;p34"/>
          <p:cNvSpPr txBox="1"/>
          <p:nvPr>
            <p:ph idx="4" type="subTitle"/>
          </p:nvPr>
        </p:nvSpPr>
        <p:spPr>
          <a:xfrm>
            <a:off x="5935200" y="3031268"/>
            <a:ext cx="2336400" cy="16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Our </a:t>
            </a:r>
            <a:r>
              <a:rPr lang="en" sz="1500"/>
              <a:t>competitors usually take pictures of what you have in your fridge, which can lead to errors on the softwares part.</a:t>
            </a:r>
            <a:endParaRPr sz="1500"/>
          </a:p>
        </p:txBody>
      </p:sp>
      <p:sp>
        <p:nvSpPr>
          <p:cNvPr id="234" name="Google Shape;234;p34"/>
          <p:cNvSpPr txBox="1"/>
          <p:nvPr>
            <p:ph idx="5" type="subTitle"/>
          </p:nvPr>
        </p:nvSpPr>
        <p:spPr>
          <a:xfrm>
            <a:off x="3403800" y="2616074"/>
            <a:ext cx="2336400" cy="415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Customizable</a:t>
            </a:r>
            <a:endParaRPr/>
          </a:p>
        </p:txBody>
      </p:sp>
      <p:sp>
        <p:nvSpPr>
          <p:cNvPr id="235" name="Google Shape;235;p34"/>
          <p:cNvSpPr txBox="1"/>
          <p:nvPr>
            <p:ph idx="6" type="subTitle"/>
          </p:nvPr>
        </p:nvSpPr>
        <p:spPr>
          <a:xfrm>
            <a:off x="5935200" y="2616074"/>
            <a:ext cx="2336400" cy="415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Reliable</a:t>
            </a:r>
            <a:endParaRPr/>
          </a:p>
        </p:txBody>
      </p:sp>
      <p:sp>
        <p:nvSpPr>
          <p:cNvPr id="236" name="Google Shape;236;p34"/>
          <p:cNvSpPr txBox="1"/>
          <p:nvPr>
            <p:ph type="title"/>
          </p:nvPr>
        </p:nvSpPr>
        <p:spPr>
          <a:xfrm>
            <a:off x="720000" y="634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Separates</a:t>
            </a:r>
            <a:r>
              <a:rPr lang="en"/>
              <a:t> us From Our Competitors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751027">
            <a:off x="142650" y="129387"/>
            <a:ext cx="933325" cy="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9600209">
            <a:off x="8026606" y="26325"/>
            <a:ext cx="719341" cy="1089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33692">
            <a:off x="1832809" y="1610724"/>
            <a:ext cx="659980" cy="101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5388" y="1920762"/>
            <a:ext cx="613225" cy="607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75154">
            <a:off x="6780680" y="1627196"/>
            <a:ext cx="798242" cy="928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2259575" y="1481725"/>
            <a:ext cx="2026500" cy="415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247" name="Google Shape;247;p35"/>
          <p:cNvSpPr txBox="1"/>
          <p:nvPr>
            <p:ph idx="2" type="subTitle"/>
          </p:nvPr>
        </p:nvSpPr>
        <p:spPr>
          <a:xfrm>
            <a:off x="2259575" y="1899475"/>
            <a:ext cx="20265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Students who want to be able to make things in their apartment/dorm can use our application to plan their meals.</a:t>
            </a:r>
            <a:endParaRPr sz="1300"/>
          </a:p>
        </p:txBody>
      </p:sp>
      <p:sp>
        <p:nvSpPr>
          <p:cNvPr id="248" name="Google Shape;248;p35"/>
          <p:cNvSpPr txBox="1"/>
          <p:nvPr>
            <p:ph idx="3" type="subTitle"/>
          </p:nvPr>
        </p:nvSpPr>
        <p:spPr>
          <a:xfrm>
            <a:off x="5887375" y="1899475"/>
            <a:ext cx="20265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use what you already have in your pantry to give you recipe ideas through our meal plan to spice up your diet!</a:t>
            </a:r>
            <a:endParaRPr sz="1300"/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Stakeholders</a:t>
            </a:r>
            <a:endParaRPr/>
          </a:p>
        </p:txBody>
      </p:sp>
      <p:sp>
        <p:nvSpPr>
          <p:cNvPr id="250" name="Google Shape;250;p35"/>
          <p:cNvSpPr txBox="1"/>
          <p:nvPr>
            <p:ph idx="6" type="subTitle"/>
          </p:nvPr>
        </p:nvSpPr>
        <p:spPr>
          <a:xfrm>
            <a:off x="2259575" y="3136650"/>
            <a:ext cx="2026500" cy="415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Callahan</a:t>
            </a:r>
            <a:endParaRPr/>
          </a:p>
        </p:txBody>
      </p:sp>
      <p:sp>
        <p:nvSpPr>
          <p:cNvPr id="251" name="Google Shape;251;p35"/>
          <p:cNvSpPr txBox="1"/>
          <p:nvPr>
            <p:ph idx="4" type="subTitle"/>
          </p:nvPr>
        </p:nvSpPr>
        <p:spPr>
          <a:xfrm>
            <a:off x="2259575" y="3475650"/>
            <a:ext cx="20265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Dr. Callahan can use this application to do the heavy lifting of planning meals so that he can focus on being an awesome professor!</a:t>
            </a:r>
            <a:endParaRPr sz="1200"/>
          </a:p>
        </p:txBody>
      </p:sp>
      <p:sp>
        <p:nvSpPr>
          <p:cNvPr id="252" name="Google Shape;252;p35"/>
          <p:cNvSpPr txBox="1"/>
          <p:nvPr>
            <p:ph idx="5" type="subTitle"/>
          </p:nvPr>
        </p:nvSpPr>
        <p:spPr>
          <a:xfrm>
            <a:off x="5887375" y="3475650"/>
            <a:ext cx="2026500" cy="1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with busy schedules can use the meal planner to plan their meals ahead of time</a:t>
            </a:r>
            <a:endParaRPr/>
          </a:p>
        </p:txBody>
      </p:sp>
      <p:sp>
        <p:nvSpPr>
          <p:cNvPr id="253" name="Google Shape;253;p35"/>
          <p:cNvSpPr txBox="1"/>
          <p:nvPr>
            <p:ph idx="7" type="subTitle"/>
          </p:nvPr>
        </p:nvSpPr>
        <p:spPr>
          <a:xfrm>
            <a:off x="5887375" y="1481725"/>
            <a:ext cx="2631000" cy="415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Uncreative Cooks</a:t>
            </a:r>
            <a:endParaRPr/>
          </a:p>
        </p:txBody>
      </p:sp>
      <p:sp>
        <p:nvSpPr>
          <p:cNvPr id="254" name="Google Shape;254;p35"/>
          <p:cNvSpPr txBox="1"/>
          <p:nvPr>
            <p:ph idx="8" type="subTitle"/>
          </p:nvPr>
        </p:nvSpPr>
        <p:spPr>
          <a:xfrm>
            <a:off x="5887375" y="3136650"/>
            <a:ext cx="2026500" cy="4152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Busy People</a:t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843" y="1604000"/>
            <a:ext cx="770225" cy="8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85402">
            <a:off x="1269301" y="3108169"/>
            <a:ext cx="817134" cy="978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2700000">
            <a:off x="4858236" y="1555128"/>
            <a:ext cx="796990" cy="901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3761024">
            <a:off x="4849411" y="3140345"/>
            <a:ext cx="869340" cy="964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9279365">
            <a:off x="423713" y="108137"/>
            <a:ext cx="933325" cy="7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38150" y="3988188"/>
            <a:ext cx="895475" cy="94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Technologies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720000" y="1017725"/>
            <a:ext cx="71031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HTML + CSS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and style the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Javascript + jQuery + </a:t>
            </a:r>
            <a:r>
              <a:rPr lang="en" sz="1600"/>
              <a:t>jQuery UI </a:t>
            </a:r>
            <a:r>
              <a:rPr lang="en" sz="1600"/>
              <a:t>+ AJAX + JSON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Interactivity: animations, 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AJAX: create RSS feed and compile recipe data into JSON format and allow for consistent recipe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PHP + </a:t>
            </a:r>
            <a:r>
              <a:rPr lang="en" sz="1600"/>
              <a:t>PHPMyAdmin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development: dynamic recipe </a:t>
            </a:r>
            <a:r>
              <a:rPr lang="en"/>
              <a:t>displays </a:t>
            </a:r>
            <a:r>
              <a:rPr lang="en"/>
              <a:t>from JSON, secure login for user profiles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MariaDB + MySQL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tables for user credentials and fridge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GitHub Projects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 </a:t>
            </a:r>
            <a:r>
              <a:rPr lang="en"/>
              <a:t>project</a:t>
            </a:r>
            <a:r>
              <a:rPr lang="en"/>
              <a:t> goals, milestones, and progress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1383375" y="1148950"/>
            <a:ext cx="26457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</a:t>
            </a:r>
            <a:endParaRPr/>
          </a:p>
        </p:txBody>
      </p:sp>
      <p:sp>
        <p:nvSpPr>
          <p:cNvPr id="272" name="Google Shape;272;p37"/>
          <p:cNvSpPr txBox="1"/>
          <p:nvPr>
            <p:ph idx="2" type="subTitle"/>
          </p:nvPr>
        </p:nvSpPr>
        <p:spPr>
          <a:xfrm>
            <a:off x="5070585" y="1148950"/>
            <a:ext cx="2645700" cy="4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Nonfunctional</a:t>
            </a:r>
            <a:endParaRPr/>
          </a:p>
        </p:txBody>
      </p:sp>
      <p:sp>
        <p:nvSpPr>
          <p:cNvPr id="273" name="Google Shape;273;p37"/>
          <p:cNvSpPr txBox="1"/>
          <p:nvPr>
            <p:ph idx="3" type="subTitle"/>
          </p:nvPr>
        </p:nvSpPr>
        <p:spPr>
          <a:xfrm>
            <a:off x="1383375" y="1564150"/>
            <a:ext cx="26457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Editable representation of physical pantry (virtual pantry)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Input, delete, and edit what items are in virtual pantry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Quick use </a:t>
            </a:r>
            <a:r>
              <a:rPr lang="en"/>
              <a:t>recipe</a:t>
            </a:r>
            <a:r>
              <a:rPr lang="en"/>
              <a:t> generator based on food in virtual pantry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Weekly meal plan that generates meals based on virtual pantry</a:t>
            </a:r>
            <a:endParaRPr/>
          </a:p>
        </p:txBody>
      </p:sp>
      <p:sp>
        <p:nvSpPr>
          <p:cNvPr id="274" name="Google Shape;274;p37"/>
          <p:cNvSpPr txBox="1"/>
          <p:nvPr>
            <p:ph idx="4" type="subTitle"/>
          </p:nvPr>
        </p:nvSpPr>
        <p:spPr>
          <a:xfrm>
            <a:off x="5070575" y="1564150"/>
            <a:ext cx="2645700" cy="29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Login/signup user profiles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Fresh UI design and implementation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Javascript animations for better UI</a:t>
            </a:r>
            <a:endParaRPr/>
          </a:p>
        </p:txBody>
      </p:sp>
      <p:sp>
        <p:nvSpPr>
          <p:cNvPr id="275" name="Google Shape;27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on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330826" y="4422127"/>
            <a:ext cx="845850" cy="5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52119">
            <a:off x="1221122" y="3216671"/>
            <a:ext cx="1093261" cy="115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8290125" y="2768163"/>
            <a:ext cx="764751" cy="89007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 txBox="1"/>
          <p:nvPr>
            <p:ph type="title"/>
          </p:nvPr>
        </p:nvSpPr>
        <p:spPr>
          <a:xfrm>
            <a:off x="1482000" y="979450"/>
            <a:ext cx="6180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600"/>
              <a:t>Any Questions?</a:t>
            </a:r>
            <a:endParaRPr sz="7600"/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7427963" y="3057062"/>
            <a:ext cx="1773600" cy="19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7375" y="-146250"/>
            <a:ext cx="1273425" cy="14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55850" y="979459"/>
            <a:ext cx="576325" cy="58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250237">
            <a:off x="-256774" y="3437776"/>
            <a:ext cx="1792249" cy="179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8100002">
            <a:off x="204475" y="-308174"/>
            <a:ext cx="1497149" cy="19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tercolor Style Food Newsletter by Slidesgo">
  <a:themeElements>
    <a:clrScheme name="Simple Light">
      <a:dk1>
        <a:srgbClr val="434D42"/>
      </a:dk1>
      <a:lt1>
        <a:srgbClr val="FFFFFF"/>
      </a:lt1>
      <a:dk2>
        <a:srgbClr val="2D6D53"/>
      </a:dk2>
      <a:lt2>
        <a:srgbClr val="8BD97C"/>
      </a:lt2>
      <a:accent1>
        <a:srgbClr val="E7939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D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