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8" r:id="rId2"/>
    <p:sldMasterId id="2147483723" r:id="rId3"/>
    <p:sldMasterId id="2147483735" r:id="rId4"/>
  </p:sldMasterIdLst>
  <p:notesMasterIdLst>
    <p:notesMasterId r:id="rId21"/>
  </p:notesMasterIdLst>
  <p:sldIdLst>
    <p:sldId id="257" r:id="rId5"/>
    <p:sldId id="258" r:id="rId6"/>
    <p:sldId id="1979422029" r:id="rId7"/>
    <p:sldId id="1979422028" r:id="rId8"/>
    <p:sldId id="1979422030" r:id="rId9"/>
    <p:sldId id="1979422027" r:id="rId10"/>
    <p:sldId id="372" r:id="rId11"/>
    <p:sldId id="1979422026" r:id="rId12"/>
    <p:sldId id="270" r:id="rId13"/>
    <p:sldId id="1979422031" r:id="rId14"/>
    <p:sldId id="1979422032" r:id="rId15"/>
    <p:sldId id="1979422033" r:id="rId16"/>
    <p:sldId id="259" r:id="rId17"/>
    <p:sldId id="1979422034" r:id="rId18"/>
    <p:sldId id="1979422035" r:id="rId19"/>
    <p:sldId id="1979422036" r:id="rId2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D0C7D-D426-0F4C-8680-22192FC871A5}" v="76" dt="2020-03-04T03:42:39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0"/>
    <p:restoredTop sz="96327"/>
  </p:normalViewPr>
  <p:slideViewPr>
    <p:cSldViewPr snapToGrid="0" snapToObjects="1">
      <p:cViewPr>
        <p:scale>
          <a:sx n="119" d="100"/>
          <a:sy n="119" d="100"/>
        </p:scale>
        <p:origin x="8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Tan (qutan)" userId="1cc8c1fc-bfb1-4b23-ae96-de603ddcbe90" providerId="ADAL" clId="{E82D0C7D-D426-0F4C-8680-22192FC871A5}"/>
    <pc:docChg chg="undo custSel addSld delSld modSld sldOrd">
      <pc:chgData name="Frank Tan (qutan)" userId="1cc8c1fc-bfb1-4b23-ae96-de603ddcbe90" providerId="ADAL" clId="{E82D0C7D-D426-0F4C-8680-22192FC871A5}" dt="2020-03-04T04:29:04.076" v="1554" actId="20577"/>
      <pc:docMkLst>
        <pc:docMk/>
      </pc:docMkLst>
      <pc:sldChg chg="modSp">
        <pc:chgData name="Frank Tan (qutan)" userId="1cc8c1fc-bfb1-4b23-ae96-de603ddcbe90" providerId="ADAL" clId="{E82D0C7D-D426-0F4C-8680-22192FC871A5}" dt="2020-03-03T14:26:34.309" v="725" actId="20577"/>
        <pc:sldMkLst>
          <pc:docMk/>
          <pc:sldMk cId="2193831592" sldId="257"/>
        </pc:sldMkLst>
        <pc:spChg chg="mod">
          <ac:chgData name="Frank Tan (qutan)" userId="1cc8c1fc-bfb1-4b23-ae96-de603ddcbe90" providerId="ADAL" clId="{E82D0C7D-D426-0F4C-8680-22192FC871A5}" dt="2020-03-03T08:24:19.350" v="375" actId="20577"/>
          <ac:spMkLst>
            <pc:docMk/>
            <pc:sldMk cId="2193831592" sldId="257"/>
            <ac:spMk id="5" creationId="{690C8D39-1DA4-1A4F-96EE-E5E97F0772CC}"/>
          </ac:spMkLst>
        </pc:spChg>
        <pc:spChg chg="mod">
          <ac:chgData name="Frank Tan (qutan)" userId="1cc8c1fc-bfb1-4b23-ae96-de603ddcbe90" providerId="ADAL" clId="{E82D0C7D-D426-0F4C-8680-22192FC871A5}" dt="2020-03-03T14:26:34.309" v="725" actId="20577"/>
          <ac:spMkLst>
            <pc:docMk/>
            <pc:sldMk cId="2193831592" sldId="257"/>
            <ac:spMk id="6" creationId="{BB6D2400-87FB-3B4D-861A-B277F028C9D3}"/>
          </ac:spMkLst>
        </pc:spChg>
      </pc:sldChg>
      <pc:sldChg chg="modSp">
        <pc:chgData name="Frank Tan (qutan)" userId="1cc8c1fc-bfb1-4b23-ae96-de603ddcbe90" providerId="ADAL" clId="{E82D0C7D-D426-0F4C-8680-22192FC871A5}" dt="2020-03-03T13:56:43.890" v="530" actId="20577"/>
        <pc:sldMkLst>
          <pc:docMk/>
          <pc:sldMk cId="666991905" sldId="258"/>
        </pc:sldMkLst>
        <pc:spChg chg="mod">
          <ac:chgData name="Frank Tan (qutan)" userId="1cc8c1fc-bfb1-4b23-ae96-de603ddcbe90" providerId="ADAL" clId="{E82D0C7D-D426-0F4C-8680-22192FC871A5}" dt="2020-03-03T13:56:43.890" v="530" actId="20577"/>
          <ac:spMkLst>
            <pc:docMk/>
            <pc:sldMk cId="666991905" sldId="258"/>
            <ac:spMk id="6" creationId="{2ECACC77-877A-934F-88DA-C325D964C959}"/>
          </ac:spMkLst>
        </pc:spChg>
      </pc:sldChg>
      <pc:sldChg chg="addSp delSp modSp add">
        <pc:chgData name="Frank Tan (qutan)" userId="1cc8c1fc-bfb1-4b23-ae96-de603ddcbe90" providerId="ADAL" clId="{E82D0C7D-D426-0F4C-8680-22192FC871A5}" dt="2020-03-04T04:29:04.076" v="1554" actId="20577"/>
        <pc:sldMkLst>
          <pc:docMk/>
          <pc:sldMk cId="1678497070" sldId="259"/>
        </pc:sldMkLst>
        <pc:spChg chg="del">
          <ac:chgData name="Frank Tan (qutan)" userId="1cc8c1fc-bfb1-4b23-ae96-de603ddcbe90" providerId="ADAL" clId="{E82D0C7D-D426-0F4C-8680-22192FC871A5}" dt="2020-03-02T01:37:12.817" v="1"/>
          <ac:spMkLst>
            <pc:docMk/>
            <pc:sldMk cId="1678497070" sldId="259"/>
            <ac:spMk id="2" creationId="{98497646-81EC-AD47-814C-440D2EB027C8}"/>
          </ac:spMkLst>
        </pc:spChg>
        <pc:spChg chg="del">
          <ac:chgData name="Frank Tan (qutan)" userId="1cc8c1fc-bfb1-4b23-ae96-de603ddcbe90" providerId="ADAL" clId="{E82D0C7D-D426-0F4C-8680-22192FC871A5}" dt="2020-03-02T01:37:12.817" v="1"/>
          <ac:spMkLst>
            <pc:docMk/>
            <pc:sldMk cId="1678497070" sldId="259"/>
            <ac:spMk id="3" creationId="{422F4965-845E-434F-947B-5FC00A5DD28D}"/>
          </ac:spMkLst>
        </pc:spChg>
        <pc:spChg chg="add mod">
          <ac:chgData name="Frank Tan (qutan)" userId="1cc8c1fc-bfb1-4b23-ae96-de603ddcbe90" providerId="ADAL" clId="{E82D0C7D-D426-0F4C-8680-22192FC871A5}" dt="2020-03-03T15:29:12.706" v="965" actId="20577"/>
          <ac:spMkLst>
            <pc:docMk/>
            <pc:sldMk cId="1678497070" sldId="259"/>
            <ac:spMk id="4" creationId="{01873631-AB3B-614B-8FAF-9FD9E568D296}"/>
          </ac:spMkLst>
        </pc:spChg>
        <pc:spChg chg="add mod">
          <ac:chgData name="Frank Tan (qutan)" userId="1cc8c1fc-bfb1-4b23-ae96-de603ddcbe90" providerId="ADAL" clId="{E82D0C7D-D426-0F4C-8680-22192FC871A5}" dt="2020-03-04T04:29:04.076" v="1554" actId="20577"/>
          <ac:spMkLst>
            <pc:docMk/>
            <pc:sldMk cId="1678497070" sldId="259"/>
            <ac:spMk id="5" creationId="{F6E92F25-9E02-054A-AEB1-51C42833A78B}"/>
          </ac:spMkLst>
        </pc:spChg>
        <pc:spChg chg="add mod">
          <ac:chgData name="Frank Tan (qutan)" userId="1cc8c1fc-bfb1-4b23-ae96-de603ddcbe90" providerId="ADAL" clId="{E82D0C7D-D426-0F4C-8680-22192FC871A5}" dt="2020-03-04T03:52:16.113" v="1553" actId="20577"/>
          <ac:spMkLst>
            <pc:docMk/>
            <pc:sldMk cId="1678497070" sldId="259"/>
            <ac:spMk id="6" creationId="{FA28D516-52BB-7245-B346-234658F7194E}"/>
          </ac:spMkLst>
        </pc:spChg>
        <pc:spChg chg="add mod">
          <ac:chgData name="Frank Tan (qutan)" userId="1cc8c1fc-bfb1-4b23-ae96-de603ddcbe90" providerId="ADAL" clId="{E82D0C7D-D426-0F4C-8680-22192FC871A5}" dt="2020-03-04T03:28:32.498" v="1498" actId="1076"/>
          <ac:spMkLst>
            <pc:docMk/>
            <pc:sldMk cId="1678497070" sldId="259"/>
            <ac:spMk id="7" creationId="{BA5B504A-AB14-0745-B4F5-986694534DAA}"/>
          </ac:spMkLst>
        </pc:spChg>
      </pc:sldChg>
      <pc:sldChg chg="add del">
        <pc:chgData name="Frank Tan (qutan)" userId="1cc8c1fc-bfb1-4b23-ae96-de603ddcbe90" providerId="ADAL" clId="{E82D0C7D-D426-0F4C-8680-22192FC871A5}" dt="2020-03-03T03:33:43.470" v="335"/>
        <pc:sldMkLst>
          <pc:docMk/>
          <pc:sldMk cId="1110015569" sldId="270"/>
        </pc:sldMkLst>
      </pc:sldChg>
      <pc:sldChg chg="addSp delSp modSp add">
        <pc:chgData name="Frank Tan (qutan)" userId="1cc8c1fc-bfb1-4b23-ae96-de603ddcbe90" providerId="ADAL" clId="{E82D0C7D-D426-0F4C-8680-22192FC871A5}" dt="2020-03-03T08:21:30.097" v="339" actId="1076"/>
        <pc:sldMkLst>
          <pc:docMk/>
          <pc:sldMk cId="2568989341" sldId="270"/>
        </pc:sldMkLst>
        <pc:spChg chg="del">
          <ac:chgData name="Frank Tan (qutan)" userId="1cc8c1fc-bfb1-4b23-ae96-de603ddcbe90" providerId="ADAL" clId="{E82D0C7D-D426-0F4C-8680-22192FC871A5}" dt="2020-03-03T08:21:21.429" v="337" actId="478"/>
          <ac:spMkLst>
            <pc:docMk/>
            <pc:sldMk cId="2568989341" sldId="270"/>
            <ac:spMk id="3" creationId="{1112FC0A-22E1-BC43-AD32-6098752778CF}"/>
          </ac:spMkLst>
        </pc:spChg>
        <pc:spChg chg="add mod">
          <ac:chgData name="Frank Tan (qutan)" userId="1cc8c1fc-bfb1-4b23-ae96-de603ddcbe90" providerId="ADAL" clId="{E82D0C7D-D426-0F4C-8680-22192FC871A5}" dt="2020-03-03T08:21:30.097" v="339" actId="1076"/>
          <ac:spMkLst>
            <pc:docMk/>
            <pc:sldMk cId="2568989341" sldId="270"/>
            <ac:spMk id="66" creationId="{7CE43320-0A0B-8348-B5AE-AF41CF3B7FA4}"/>
          </ac:spMkLst>
        </pc:spChg>
        <pc:spChg chg="add mod">
          <ac:chgData name="Frank Tan (qutan)" userId="1cc8c1fc-bfb1-4b23-ae96-de603ddcbe90" providerId="ADAL" clId="{E82D0C7D-D426-0F4C-8680-22192FC871A5}" dt="2020-03-03T08:21:30.097" v="339" actId="1076"/>
          <ac:spMkLst>
            <pc:docMk/>
            <pc:sldMk cId="2568989341" sldId="270"/>
            <ac:spMk id="67" creationId="{94E8D1D1-0B21-FB45-8961-36C6355A5F8C}"/>
          </ac:spMkLst>
        </pc:spChg>
        <pc:spChg chg="del">
          <ac:chgData name="Frank Tan (qutan)" userId="1cc8c1fc-bfb1-4b23-ae96-de603ddcbe90" providerId="ADAL" clId="{E82D0C7D-D426-0F4C-8680-22192FC871A5}" dt="2020-03-03T08:21:21.429" v="337" actId="478"/>
          <ac:spMkLst>
            <pc:docMk/>
            <pc:sldMk cId="2568989341" sldId="270"/>
            <ac:spMk id="103" creationId="{5E6EBC44-43E2-4347-9E1B-C4EF34B58F36}"/>
          </ac:spMkLst>
        </pc:spChg>
      </pc:sldChg>
      <pc:sldChg chg="modSp add">
        <pc:chgData name="Frank Tan (qutan)" userId="1cc8c1fc-bfb1-4b23-ae96-de603ddcbe90" providerId="ADAL" clId="{E82D0C7D-D426-0F4C-8680-22192FC871A5}" dt="2020-03-03T08:45:04.032" v="376"/>
        <pc:sldMkLst>
          <pc:docMk/>
          <pc:sldMk cId="3235864492" sldId="372"/>
        </pc:sldMkLst>
        <pc:spChg chg="mod">
          <ac:chgData name="Frank Tan (qutan)" userId="1cc8c1fc-bfb1-4b23-ae96-de603ddcbe90" providerId="ADAL" clId="{E82D0C7D-D426-0F4C-8680-22192FC871A5}" dt="2020-03-03T08:45:04.032" v="376"/>
          <ac:spMkLst>
            <pc:docMk/>
            <pc:sldMk cId="3235864492" sldId="372"/>
            <ac:spMk id="2" creationId="{EFE2DC34-F825-2948-B0AB-508501875812}"/>
          </ac:spMkLst>
        </pc:spChg>
      </pc:sldChg>
      <pc:sldChg chg="add del">
        <pc:chgData name="Frank Tan (qutan)" userId="1cc8c1fc-bfb1-4b23-ae96-de603ddcbe90" providerId="ADAL" clId="{E82D0C7D-D426-0F4C-8680-22192FC871A5}" dt="2020-03-03T03:33:43.470" v="335"/>
        <pc:sldMkLst>
          <pc:docMk/>
          <pc:sldMk cId="3542515518" sldId="372"/>
        </pc:sldMkLst>
      </pc:sldChg>
      <pc:sldChg chg="add del">
        <pc:chgData name="Frank Tan (qutan)" userId="1cc8c1fc-bfb1-4b23-ae96-de603ddcbe90" providerId="ADAL" clId="{E82D0C7D-D426-0F4C-8680-22192FC871A5}" dt="2020-03-03T03:33:43.470" v="335"/>
        <pc:sldMkLst>
          <pc:docMk/>
          <pc:sldMk cId="1612714520" sldId="1979422026"/>
        </pc:sldMkLst>
      </pc:sldChg>
      <pc:sldChg chg="add">
        <pc:chgData name="Frank Tan (qutan)" userId="1cc8c1fc-bfb1-4b23-ae96-de603ddcbe90" providerId="ADAL" clId="{E82D0C7D-D426-0F4C-8680-22192FC871A5}" dt="2020-03-03T03:33:43.639" v="336"/>
        <pc:sldMkLst>
          <pc:docMk/>
          <pc:sldMk cId="1725059048" sldId="1979422026"/>
        </pc:sldMkLst>
      </pc:sldChg>
      <pc:sldChg chg="addSp delSp modSp add">
        <pc:chgData name="Frank Tan (qutan)" userId="1cc8c1fc-bfb1-4b23-ae96-de603ddcbe90" providerId="ADAL" clId="{E82D0C7D-D426-0F4C-8680-22192FC871A5}" dt="2020-03-03T08:22:02.442" v="364" actId="20577"/>
        <pc:sldMkLst>
          <pc:docMk/>
          <pc:sldMk cId="3225929323" sldId="1979422027"/>
        </pc:sldMkLst>
        <pc:spChg chg="del">
          <ac:chgData name="Frank Tan (qutan)" userId="1cc8c1fc-bfb1-4b23-ae96-de603ddcbe90" providerId="ADAL" clId="{E82D0C7D-D426-0F4C-8680-22192FC871A5}" dt="2020-03-03T08:21:54.578" v="342"/>
          <ac:spMkLst>
            <pc:docMk/>
            <pc:sldMk cId="3225929323" sldId="1979422027"/>
            <ac:spMk id="2" creationId="{0A03745F-184C-234A-AC9D-9D600530EFCF}"/>
          </ac:spMkLst>
        </pc:spChg>
        <pc:spChg chg="del">
          <ac:chgData name="Frank Tan (qutan)" userId="1cc8c1fc-bfb1-4b23-ae96-de603ddcbe90" providerId="ADAL" clId="{E82D0C7D-D426-0F4C-8680-22192FC871A5}" dt="2020-03-03T08:21:54.578" v="342"/>
          <ac:spMkLst>
            <pc:docMk/>
            <pc:sldMk cId="3225929323" sldId="1979422027"/>
            <ac:spMk id="3" creationId="{4960F959-7F7E-8347-A710-78E6842FFC9C}"/>
          </ac:spMkLst>
        </pc:spChg>
        <pc:spChg chg="add mod">
          <ac:chgData name="Frank Tan (qutan)" userId="1cc8c1fc-bfb1-4b23-ae96-de603ddcbe90" providerId="ADAL" clId="{E82D0C7D-D426-0F4C-8680-22192FC871A5}" dt="2020-03-03T08:22:02.442" v="364" actId="20577"/>
          <ac:spMkLst>
            <pc:docMk/>
            <pc:sldMk cId="3225929323" sldId="1979422027"/>
            <ac:spMk id="4" creationId="{D891410B-5DD0-BE4F-B12F-737A13614620}"/>
          </ac:spMkLst>
        </pc:spChg>
      </pc:sldChg>
      <pc:sldChg chg="addSp delSp modSp add ord">
        <pc:chgData name="Frank Tan (qutan)" userId="1cc8c1fc-bfb1-4b23-ae96-de603ddcbe90" providerId="ADAL" clId="{E82D0C7D-D426-0F4C-8680-22192FC871A5}" dt="2020-03-04T03:42:53.460" v="1502" actId="1076"/>
        <pc:sldMkLst>
          <pc:docMk/>
          <pc:sldMk cId="3264067555" sldId="1979422028"/>
        </pc:sldMkLst>
        <pc:spChg chg="del">
          <ac:chgData name="Frank Tan (qutan)" userId="1cc8c1fc-bfb1-4b23-ae96-de603ddcbe90" providerId="ADAL" clId="{E82D0C7D-D426-0F4C-8680-22192FC871A5}" dt="2020-03-03T08:45:32.411" v="378" actId="478"/>
          <ac:spMkLst>
            <pc:docMk/>
            <pc:sldMk cId="3264067555" sldId="1979422028"/>
            <ac:spMk id="2" creationId="{3B22EE9F-35C2-AB42-A780-BA91BBA18F03}"/>
          </ac:spMkLst>
        </pc:spChg>
        <pc:spChg chg="add mod">
          <ac:chgData name="Frank Tan (qutan)" userId="1cc8c1fc-bfb1-4b23-ae96-de603ddcbe90" providerId="ADAL" clId="{E82D0C7D-D426-0F4C-8680-22192FC871A5}" dt="2020-03-03T10:08:25.586" v="502" actId="1076"/>
          <ac:spMkLst>
            <pc:docMk/>
            <pc:sldMk cId="3264067555" sldId="1979422028"/>
            <ac:spMk id="5" creationId="{57E34D27-8542-234F-882C-02F6BFC5BBB9}"/>
          </ac:spMkLst>
        </pc:spChg>
        <pc:spChg chg="add del mod">
          <ac:chgData name="Frank Tan (qutan)" userId="1cc8c1fc-bfb1-4b23-ae96-de603ddcbe90" providerId="ADAL" clId="{E82D0C7D-D426-0F4C-8680-22192FC871A5}" dt="2020-03-03T09:31:12.097" v="411" actId="478"/>
          <ac:spMkLst>
            <pc:docMk/>
            <pc:sldMk cId="3264067555" sldId="1979422028"/>
            <ac:spMk id="6" creationId="{C936DD0A-B5B4-954C-BE3D-1F51E8E10B2D}"/>
          </ac:spMkLst>
        </pc:spChg>
        <pc:spChg chg="add del mod">
          <ac:chgData name="Frank Tan (qutan)" userId="1cc8c1fc-bfb1-4b23-ae96-de603ddcbe90" providerId="ADAL" clId="{E82D0C7D-D426-0F4C-8680-22192FC871A5}" dt="2020-03-03T09:59:24.774" v="453"/>
          <ac:spMkLst>
            <pc:docMk/>
            <pc:sldMk cId="3264067555" sldId="1979422028"/>
            <ac:spMk id="10" creationId="{2555F9CC-AB81-E04D-9F50-56E13EC1E5F6}"/>
          </ac:spMkLst>
        </pc:spChg>
        <pc:spChg chg="add del mod">
          <ac:chgData name="Frank Tan (qutan)" userId="1cc8c1fc-bfb1-4b23-ae96-de603ddcbe90" providerId="ADAL" clId="{E82D0C7D-D426-0F4C-8680-22192FC871A5}" dt="2020-03-03T09:59:24.774" v="453"/>
          <ac:spMkLst>
            <pc:docMk/>
            <pc:sldMk cId="3264067555" sldId="1979422028"/>
            <ac:spMk id="11" creationId="{FD46A2BB-05B1-984E-951D-DCA635343D7A}"/>
          </ac:spMkLst>
        </pc:spChg>
        <pc:spChg chg="add del mod">
          <ac:chgData name="Frank Tan (qutan)" userId="1cc8c1fc-bfb1-4b23-ae96-de603ddcbe90" providerId="ADAL" clId="{E82D0C7D-D426-0F4C-8680-22192FC871A5}" dt="2020-03-03T10:08:21.712" v="501"/>
          <ac:spMkLst>
            <pc:docMk/>
            <pc:sldMk cId="3264067555" sldId="1979422028"/>
            <ac:spMk id="12" creationId="{1BCC8644-9CC1-6C42-AFBD-8629DCA8899B}"/>
          </ac:spMkLst>
        </pc:spChg>
        <pc:spChg chg="add del mod">
          <ac:chgData name="Frank Tan (qutan)" userId="1cc8c1fc-bfb1-4b23-ae96-de603ddcbe90" providerId="ADAL" clId="{E82D0C7D-D426-0F4C-8680-22192FC871A5}" dt="2020-03-03T14:16:21.643" v="717" actId="478"/>
          <ac:spMkLst>
            <pc:docMk/>
            <pc:sldMk cId="3264067555" sldId="1979422028"/>
            <ac:spMk id="13" creationId="{8343286B-78C2-2D4C-B32E-4B708DD6C6F8}"/>
          </ac:spMkLst>
        </pc:spChg>
        <pc:spChg chg="add del mod">
          <ac:chgData name="Frank Tan (qutan)" userId="1cc8c1fc-bfb1-4b23-ae96-de603ddcbe90" providerId="ADAL" clId="{E82D0C7D-D426-0F4C-8680-22192FC871A5}" dt="2020-03-03T14:16:21.643" v="717" actId="478"/>
          <ac:spMkLst>
            <pc:docMk/>
            <pc:sldMk cId="3264067555" sldId="1979422028"/>
            <ac:spMk id="14" creationId="{3DF0E5F2-455D-DD4B-B172-A7E56F65A79A}"/>
          </ac:spMkLst>
        </pc:spChg>
        <pc:spChg chg="add del mod">
          <ac:chgData name="Frank Tan (qutan)" userId="1cc8c1fc-bfb1-4b23-ae96-de603ddcbe90" providerId="ADAL" clId="{E82D0C7D-D426-0F4C-8680-22192FC871A5}" dt="2020-03-03T14:16:24.864" v="718"/>
          <ac:spMkLst>
            <pc:docMk/>
            <pc:sldMk cId="3264067555" sldId="1979422028"/>
            <ac:spMk id="15" creationId="{9C21F84C-12D2-164E-957C-D98FA5F0B67B}"/>
          </ac:spMkLst>
        </pc:spChg>
        <pc:spChg chg="add mod">
          <ac:chgData name="Frank Tan (qutan)" userId="1cc8c1fc-bfb1-4b23-ae96-de603ddcbe90" providerId="ADAL" clId="{E82D0C7D-D426-0F4C-8680-22192FC871A5}" dt="2020-03-03T14:16:24.864" v="718"/>
          <ac:spMkLst>
            <pc:docMk/>
            <pc:sldMk cId="3264067555" sldId="1979422028"/>
            <ac:spMk id="16" creationId="{F250FE03-3989-D240-BAE0-5FD084F61A97}"/>
          </ac:spMkLst>
        </pc:spChg>
        <pc:picChg chg="add del">
          <ac:chgData name="Frank Tan (qutan)" userId="1cc8c1fc-bfb1-4b23-ae96-de603ddcbe90" providerId="ADAL" clId="{E82D0C7D-D426-0F4C-8680-22192FC871A5}" dt="2020-03-03T08:45:51.565" v="380" actId="478"/>
          <ac:picMkLst>
            <pc:docMk/>
            <pc:sldMk cId="3264067555" sldId="1979422028"/>
            <ac:picMk id="3" creationId="{06050600-23C5-824D-B558-1679AF597D49}"/>
          </ac:picMkLst>
        </pc:picChg>
        <pc:picChg chg="add del mod">
          <ac:chgData name="Frank Tan (qutan)" userId="1cc8c1fc-bfb1-4b23-ae96-de603ddcbe90" providerId="ADAL" clId="{E82D0C7D-D426-0F4C-8680-22192FC871A5}" dt="2020-03-03T09:31:26.410" v="420" actId="478"/>
          <ac:picMkLst>
            <pc:docMk/>
            <pc:sldMk cId="3264067555" sldId="1979422028"/>
            <ac:picMk id="4" creationId="{D0857E3B-F35D-594C-9FE6-EF1B3D334D77}"/>
          </ac:picMkLst>
        </pc:picChg>
        <pc:picChg chg="add del mod">
          <ac:chgData name="Frank Tan (qutan)" userId="1cc8c1fc-bfb1-4b23-ae96-de603ddcbe90" providerId="ADAL" clId="{E82D0C7D-D426-0F4C-8680-22192FC871A5}" dt="2020-03-03T09:33:52.108" v="446" actId="478"/>
          <ac:picMkLst>
            <pc:docMk/>
            <pc:sldMk cId="3264067555" sldId="1979422028"/>
            <ac:picMk id="7" creationId="{24370C9B-4116-B04E-B54A-4DC575502527}"/>
          </ac:picMkLst>
        </pc:picChg>
        <pc:picChg chg="add del mod">
          <ac:chgData name="Frank Tan (qutan)" userId="1cc8c1fc-bfb1-4b23-ae96-de603ddcbe90" providerId="ADAL" clId="{E82D0C7D-D426-0F4C-8680-22192FC871A5}" dt="2020-03-03T09:34:17.995" v="449" actId="478"/>
          <ac:picMkLst>
            <pc:docMk/>
            <pc:sldMk cId="3264067555" sldId="1979422028"/>
            <ac:picMk id="8" creationId="{C6105280-6675-2E4F-8828-37C781FA7E5E}"/>
          </ac:picMkLst>
        </pc:picChg>
        <pc:picChg chg="add del mod">
          <ac:chgData name="Frank Tan (qutan)" userId="1cc8c1fc-bfb1-4b23-ae96-de603ddcbe90" providerId="ADAL" clId="{E82D0C7D-D426-0F4C-8680-22192FC871A5}" dt="2020-03-03T14:17:02.849" v="719" actId="478"/>
          <ac:picMkLst>
            <pc:docMk/>
            <pc:sldMk cId="3264067555" sldId="1979422028"/>
            <ac:picMk id="9" creationId="{1D06592B-BBB7-A549-A9E1-9C3FF1BFB6AF}"/>
          </ac:picMkLst>
        </pc:picChg>
        <pc:picChg chg="add del mod">
          <ac:chgData name="Frank Tan (qutan)" userId="1cc8c1fc-bfb1-4b23-ae96-de603ddcbe90" providerId="ADAL" clId="{E82D0C7D-D426-0F4C-8680-22192FC871A5}" dt="2020-03-04T03:41:41.374" v="1499" actId="478"/>
          <ac:picMkLst>
            <pc:docMk/>
            <pc:sldMk cId="3264067555" sldId="1979422028"/>
            <ac:picMk id="17" creationId="{B15634F1-8854-3549-B9C0-C0893C8D3C4A}"/>
          </ac:picMkLst>
        </pc:picChg>
        <pc:picChg chg="add mod">
          <ac:chgData name="Frank Tan (qutan)" userId="1cc8c1fc-bfb1-4b23-ae96-de603ddcbe90" providerId="ADAL" clId="{E82D0C7D-D426-0F4C-8680-22192FC871A5}" dt="2020-03-04T03:42:53.460" v="1502" actId="1076"/>
          <ac:picMkLst>
            <pc:docMk/>
            <pc:sldMk cId="3264067555" sldId="1979422028"/>
            <ac:picMk id="18" creationId="{FBDCF902-7D41-FA47-BA5E-706EE3A73E41}"/>
          </ac:picMkLst>
        </pc:picChg>
      </pc:sldChg>
      <pc:sldChg chg="add del">
        <pc:chgData name="Frank Tan (qutan)" userId="1cc8c1fc-bfb1-4b23-ae96-de603ddcbe90" providerId="ADAL" clId="{E82D0C7D-D426-0F4C-8680-22192FC871A5}" dt="2020-03-03T08:21:37.274" v="340" actId="2696"/>
        <pc:sldMkLst>
          <pc:docMk/>
          <pc:sldMk cId="1188311730" sldId="1979422029"/>
        </pc:sldMkLst>
      </pc:sldChg>
      <pc:sldChg chg="add del">
        <pc:chgData name="Frank Tan (qutan)" userId="1cc8c1fc-bfb1-4b23-ae96-de603ddcbe90" providerId="ADAL" clId="{E82D0C7D-D426-0F4C-8680-22192FC871A5}" dt="2020-03-03T03:33:43.470" v="335"/>
        <pc:sldMkLst>
          <pc:docMk/>
          <pc:sldMk cId="1818308294" sldId="1979422029"/>
        </pc:sldMkLst>
      </pc:sldChg>
      <pc:sldChg chg="modSp add ord">
        <pc:chgData name="Frank Tan (qutan)" userId="1cc8c1fc-bfb1-4b23-ae96-de603ddcbe90" providerId="ADAL" clId="{E82D0C7D-D426-0F4C-8680-22192FC871A5}" dt="2020-03-03T14:12:30.011" v="531"/>
        <pc:sldMkLst>
          <pc:docMk/>
          <pc:sldMk cId="3408564166" sldId="1979422029"/>
        </pc:sldMkLst>
        <pc:spChg chg="mod">
          <ac:chgData name="Frank Tan (qutan)" userId="1cc8c1fc-bfb1-4b23-ae96-de603ddcbe90" providerId="ADAL" clId="{E82D0C7D-D426-0F4C-8680-22192FC871A5}" dt="2020-03-03T09:30:17.675" v="399" actId="20577"/>
          <ac:spMkLst>
            <pc:docMk/>
            <pc:sldMk cId="3408564166" sldId="1979422029"/>
            <ac:spMk id="2" creationId="{71320CEF-A626-B14A-B5B7-331A0B41B1DD}"/>
          </ac:spMkLst>
        </pc:spChg>
      </pc:sldChg>
      <pc:sldChg chg="addSp modSp add">
        <pc:chgData name="Frank Tan (qutan)" userId="1cc8c1fc-bfb1-4b23-ae96-de603ddcbe90" providerId="ADAL" clId="{E82D0C7D-D426-0F4C-8680-22192FC871A5}" dt="2020-03-04T02:05:09.960" v="1425" actId="14100"/>
        <pc:sldMkLst>
          <pc:docMk/>
          <pc:sldMk cId="1899572075" sldId="1979422030"/>
        </pc:sldMkLst>
        <pc:spChg chg="mod">
          <ac:chgData name="Frank Tan (qutan)" userId="1cc8c1fc-bfb1-4b23-ae96-de603ddcbe90" providerId="ADAL" clId="{E82D0C7D-D426-0F4C-8680-22192FC871A5}" dt="2020-03-03T14:44:50.756" v="832" actId="1076"/>
          <ac:spMkLst>
            <pc:docMk/>
            <pc:sldMk cId="1899572075" sldId="1979422030"/>
            <ac:spMk id="2" creationId="{AEE31E3B-97AB-B842-8853-5D8D51771924}"/>
          </ac:spMkLst>
        </pc:spChg>
        <pc:spChg chg="mod">
          <ac:chgData name="Frank Tan (qutan)" userId="1cc8c1fc-bfb1-4b23-ae96-de603ddcbe90" providerId="ADAL" clId="{E82D0C7D-D426-0F4C-8680-22192FC871A5}" dt="2020-03-03T14:44:47.812" v="830" actId="1076"/>
          <ac:spMkLst>
            <pc:docMk/>
            <pc:sldMk cId="1899572075" sldId="1979422030"/>
            <ac:spMk id="3" creationId="{0F23AF0B-C080-2042-832D-2242A6ACA81D}"/>
          </ac:spMkLst>
        </pc:spChg>
        <pc:spChg chg="add mod">
          <ac:chgData name="Frank Tan (qutan)" userId="1cc8c1fc-bfb1-4b23-ae96-de603ddcbe90" providerId="ADAL" clId="{E82D0C7D-D426-0F4C-8680-22192FC871A5}" dt="2020-03-03T14:44:55.191" v="833" actId="1076"/>
          <ac:spMkLst>
            <pc:docMk/>
            <pc:sldMk cId="1899572075" sldId="1979422030"/>
            <ac:spMk id="4" creationId="{D192F036-DAAF-1640-A881-EF9860B51402}"/>
          </ac:spMkLst>
        </pc:spChg>
        <pc:spChg chg="add mod">
          <ac:chgData name="Frank Tan (qutan)" userId="1cc8c1fc-bfb1-4b23-ae96-de603ddcbe90" providerId="ADAL" clId="{E82D0C7D-D426-0F4C-8680-22192FC871A5}" dt="2020-03-04T02:05:09.960" v="1425" actId="14100"/>
          <ac:spMkLst>
            <pc:docMk/>
            <pc:sldMk cId="1899572075" sldId="1979422030"/>
            <ac:spMk id="5" creationId="{A99E1C86-579B-CB4D-A3F0-AF1B980B4DC3}"/>
          </ac:spMkLst>
        </pc:spChg>
      </pc:sldChg>
      <pc:sldChg chg="modSp add">
        <pc:chgData name="Frank Tan (qutan)" userId="1cc8c1fc-bfb1-4b23-ae96-de603ddcbe90" providerId="ADAL" clId="{E82D0C7D-D426-0F4C-8680-22192FC871A5}" dt="2020-03-03T15:15:43.565" v="872" actId="20577"/>
        <pc:sldMkLst>
          <pc:docMk/>
          <pc:sldMk cId="4260884072" sldId="1979422031"/>
        </pc:sldMkLst>
        <pc:spChg chg="mod">
          <ac:chgData name="Frank Tan (qutan)" userId="1cc8c1fc-bfb1-4b23-ae96-de603ddcbe90" providerId="ADAL" clId="{E82D0C7D-D426-0F4C-8680-22192FC871A5}" dt="2020-03-03T15:15:43.565" v="872" actId="20577"/>
          <ac:spMkLst>
            <pc:docMk/>
            <pc:sldMk cId="4260884072" sldId="1979422031"/>
            <ac:spMk id="4" creationId="{D891410B-5DD0-BE4F-B12F-737A13614620}"/>
          </ac:spMkLst>
        </pc:spChg>
      </pc:sldChg>
      <pc:sldChg chg="addSp delSp modSp add ord">
        <pc:chgData name="Frank Tan (qutan)" userId="1cc8c1fc-bfb1-4b23-ae96-de603ddcbe90" providerId="ADAL" clId="{E82D0C7D-D426-0F4C-8680-22192FC871A5}" dt="2020-03-03T15:27:25.066" v="964" actId="20577"/>
        <pc:sldMkLst>
          <pc:docMk/>
          <pc:sldMk cId="2621188994" sldId="1979422032"/>
        </pc:sldMkLst>
        <pc:spChg chg="del">
          <ac:chgData name="Frank Tan (qutan)" userId="1cc8c1fc-bfb1-4b23-ae96-de603ddcbe90" providerId="ADAL" clId="{E82D0C7D-D426-0F4C-8680-22192FC871A5}" dt="2020-03-03T15:19:29.956" v="875"/>
          <ac:spMkLst>
            <pc:docMk/>
            <pc:sldMk cId="2621188994" sldId="1979422032"/>
            <ac:spMk id="2" creationId="{DEE30464-5B15-9146-AA96-195D31385726}"/>
          </ac:spMkLst>
        </pc:spChg>
        <pc:spChg chg="del">
          <ac:chgData name="Frank Tan (qutan)" userId="1cc8c1fc-bfb1-4b23-ae96-de603ddcbe90" providerId="ADAL" clId="{E82D0C7D-D426-0F4C-8680-22192FC871A5}" dt="2020-03-03T15:19:29.956" v="875"/>
          <ac:spMkLst>
            <pc:docMk/>
            <pc:sldMk cId="2621188994" sldId="1979422032"/>
            <ac:spMk id="3" creationId="{98230207-B9DD-7B4B-9608-C8B738174E71}"/>
          </ac:spMkLst>
        </pc:spChg>
        <pc:spChg chg="del">
          <ac:chgData name="Frank Tan (qutan)" userId="1cc8c1fc-bfb1-4b23-ae96-de603ddcbe90" providerId="ADAL" clId="{E82D0C7D-D426-0F4C-8680-22192FC871A5}" dt="2020-03-03T15:19:29.956" v="875"/>
          <ac:spMkLst>
            <pc:docMk/>
            <pc:sldMk cId="2621188994" sldId="1979422032"/>
            <ac:spMk id="4" creationId="{DE8DB94D-D218-FA4F-AF07-2F1EC0D169FF}"/>
          </ac:spMkLst>
        </pc:spChg>
        <pc:spChg chg="add mod">
          <ac:chgData name="Frank Tan (qutan)" userId="1cc8c1fc-bfb1-4b23-ae96-de603ddcbe90" providerId="ADAL" clId="{E82D0C7D-D426-0F4C-8680-22192FC871A5}" dt="2020-03-03T15:19:34.535" v="885" actId="20577"/>
          <ac:spMkLst>
            <pc:docMk/>
            <pc:sldMk cId="2621188994" sldId="1979422032"/>
            <ac:spMk id="5" creationId="{78CC4880-6843-9548-BD5C-03F65D2F7364}"/>
          </ac:spMkLst>
        </pc:spChg>
        <pc:spChg chg="add mod">
          <ac:chgData name="Frank Tan (qutan)" userId="1cc8c1fc-bfb1-4b23-ae96-de603ddcbe90" providerId="ADAL" clId="{E82D0C7D-D426-0F4C-8680-22192FC871A5}" dt="2020-03-03T15:27:25.066" v="964" actId="20577"/>
          <ac:spMkLst>
            <pc:docMk/>
            <pc:sldMk cId="2621188994" sldId="1979422032"/>
            <ac:spMk id="6" creationId="{97B332EA-4D06-7446-B0C6-094EE609FB13}"/>
          </ac:spMkLst>
        </pc:spChg>
      </pc:sldChg>
      <pc:sldChg chg="modSp add">
        <pc:chgData name="Frank Tan (qutan)" userId="1cc8c1fc-bfb1-4b23-ae96-de603ddcbe90" providerId="ADAL" clId="{E82D0C7D-D426-0F4C-8680-22192FC871A5}" dt="2020-03-03T15:30:31.282" v="1041" actId="20577"/>
        <pc:sldMkLst>
          <pc:docMk/>
          <pc:sldMk cId="3331060003" sldId="1979422033"/>
        </pc:sldMkLst>
        <pc:spChg chg="mod">
          <ac:chgData name="Frank Tan (qutan)" userId="1cc8c1fc-bfb1-4b23-ae96-de603ddcbe90" providerId="ADAL" clId="{E82D0C7D-D426-0F4C-8680-22192FC871A5}" dt="2020-03-03T15:29:20.140" v="974" actId="20577"/>
          <ac:spMkLst>
            <pc:docMk/>
            <pc:sldMk cId="3331060003" sldId="1979422033"/>
            <ac:spMk id="2" creationId="{0DB987F2-80AD-AF44-AE91-A55A3D20B35F}"/>
          </ac:spMkLst>
        </pc:spChg>
        <pc:spChg chg="mod">
          <ac:chgData name="Frank Tan (qutan)" userId="1cc8c1fc-bfb1-4b23-ae96-de603ddcbe90" providerId="ADAL" clId="{E82D0C7D-D426-0F4C-8680-22192FC871A5}" dt="2020-03-03T15:30:31.282" v="1041" actId="20577"/>
          <ac:spMkLst>
            <pc:docMk/>
            <pc:sldMk cId="3331060003" sldId="1979422033"/>
            <ac:spMk id="3" creationId="{17330336-E623-1844-B5FC-6E20DECFD23C}"/>
          </ac:spMkLst>
        </pc:spChg>
      </pc:sldChg>
      <pc:sldChg chg="addSp delSp modSp add">
        <pc:chgData name="Frank Tan (qutan)" userId="1cc8c1fc-bfb1-4b23-ae96-de603ddcbe90" providerId="ADAL" clId="{E82D0C7D-D426-0F4C-8680-22192FC871A5}" dt="2020-03-04T03:27:14.389" v="1457" actId="20577"/>
        <pc:sldMkLst>
          <pc:docMk/>
          <pc:sldMk cId="1555614157" sldId="1979422034"/>
        </pc:sldMkLst>
        <pc:spChg chg="del">
          <ac:chgData name="Frank Tan (qutan)" userId="1cc8c1fc-bfb1-4b23-ae96-de603ddcbe90" providerId="ADAL" clId="{E82D0C7D-D426-0F4C-8680-22192FC871A5}" dt="2020-03-03T15:36:14.238" v="1043"/>
          <ac:spMkLst>
            <pc:docMk/>
            <pc:sldMk cId="1555614157" sldId="1979422034"/>
            <ac:spMk id="2" creationId="{D149873A-88C6-0549-949E-9A8134A275A7}"/>
          </ac:spMkLst>
        </pc:spChg>
        <pc:spChg chg="del">
          <ac:chgData name="Frank Tan (qutan)" userId="1cc8c1fc-bfb1-4b23-ae96-de603ddcbe90" providerId="ADAL" clId="{E82D0C7D-D426-0F4C-8680-22192FC871A5}" dt="2020-03-03T15:36:14.238" v="1043"/>
          <ac:spMkLst>
            <pc:docMk/>
            <pc:sldMk cId="1555614157" sldId="1979422034"/>
            <ac:spMk id="3" creationId="{40034F5A-8A6E-CC46-A3EE-F34D24DFD455}"/>
          </ac:spMkLst>
        </pc:spChg>
        <pc:spChg chg="del">
          <ac:chgData name="Frank Tan (qutan)" userId="1cc8c1fc-bfb1-4b23-ae96-de603ddcbe90" providerId="ADAL" clId="{E82D0C7D-D426-0F4C-8680-22192FC871A5}" dt="2020-03-03T15:36:14.238" v="1043"/>
          <ac:spMkLst>
            <pc:docMk/>
            <pc:sldMk cId="1555614157" sldId="1979422034"/>
            <ac:spMk id="4" creationId="{24A9EF30-3FB7-5748-9083-10C455A5203A}"/>
          </ac:spMkLst>
        </pc:spChg>
        <pc:spChg chg="add mod">
          <ac:chgData name="Frank Tan (qutan)" userId="1cc8c1fc-bfb1-4b23-ae96-de603ddcbe90" providerId="ADAL" clId="{E82D0C7D-D426-0F4C-8680-22192FC871A5}" dt="2020-03-03T15:36:18.041" v="1056" actId="20577"/>
          <ac:spMkLst>
            <pc:docMk/>
            <pc:sldMk cId="1555614157" sldId="1979422034"/>
            <ac:spMk id="5" creationId="{BD562BA6-DB85-184B-B7E3-702982A7F7F0}"/>
          </ac:spMkLst>
        </pc:spChg>
        <pc:spChg chg="add del mod">
          <ac:chgData name="Frank Tan (qutan)" userId="1cc8c1fc-bfb1-4b23-ae96-de603ddcbe90" providerId="ADAL" clId="{E82D0C7D-D426-0F4C-8680-22192FC871A5}" dt="2020-03-04T03:27:14.389" v="1457" actId="20577"/>
          <ac:spMkLst>
            <pc:docMk/>
            <pc:sldMk cId="1555614157" sldId="1979422034"/>
            <ac:spMk id="6" creationId="{6D1CB1D4-DD93-9A4C-BC5C-065923FD71B9}"/>
          </ac:spMkLst>
        </pc:spChg>
        <pc:spChg chg="add del">
          <ac:chgData name="Frank Tan (qutan)" userId="1cc8c1fc-bfb1-4b23-ae96-de603ddcbe90" providerId="ADAL" clId="{E82D0C7D-D426-0F4C-8680-22192FC871A5}" dt="2020-03-03T15:44:26.053" v="1059"/>
          <ac:spMkLst>
            <pc:docMk/>
            <pc:sldMk cId="1555614157" sldId="1979422034"/>
            <ac:spMk id="7" creationId="{EAD9BDD8-2A29-F244-A0AE-609C0628EEB3}"/>
          </ac:spMkLst>
        </pc:spChg>
      </pc:sldChg>
      <pc:sldChg chg="modSp add">
        <pc:chgData name="Frank Tan (qutan)" userId="1cc8c1fc-bfb1-4b23-ae96-de603ddcbe90" providerId="ADAL" clId="{E82D0C7D-D426-0F4C-8680-22192FC871A5}" dt="2020-03-03T15:51:35.693" v="1293" actId="20577"/>
        <pc:sldMkLst>
          <pc:docMk/>
          <pc:sldMk cId="2941785499" sldId="1979422035"/>
        </pc:sldMkLst>
        <pc:spChg chg="mod">
          <ac:chgData name="Frank Tan (qutan)" userId="1cc8c1fc-bfb1-4b23-ae96-de603ddcbe90" providerId="ADAL" clId="{E82D0C7D-D426-0F4C-8680-22192FC871A5}" dt="2020-03-03T15:51:35.693" v="1293" actId="20577"/>
          <ac:spMkLst>
            <pc:docMk/>
            <pc:sldMk cId="2941785499" sldId="1979422035"/>
            <ac:spMk id="2" creationId="{89F7EBAD-F967-544D-A3F0-DD9BB9386030}"/>
          </ac:spMkLst>
        </pc:spChg>
      </pc:sldChg>
      <pc:sldChg chg="add">
        <pc:chgData name="Frank Tan (qutan)" userId="1cc8c1fc-bfb1-4b23-ae96-de603ddcbe90" providerId="ADAL" clId="{E82D0C7D-D426-0F4C-8680-22192FC871A5}" dt="2020-03-03T15:51:55.001" v="1294"/>
        <pc:sldMkLst>
          <pc:docMk/>
          <pc:sldMk cId="798468249" sldId="19794220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BBD6A-5025-3E44-AE99-6D16A571530E}" type="datetimeFigureOut">
              <a:rPr lang="en-CN" smtClean="0"/>
              <a:t>2020/3/3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D3A9-7A2F-4542-AE59-9DA6D599286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607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8977C-616C-F54C-BCE2-ED06D55E8D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711217" y="5798350"/>
            <a:ext cx="2924659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33" dirty="0"/>
              <a:t>Updated</a:t>
            </a:r>
            <a:r>
              <a:rPr lang="en-US" sz="2133" baseline="0" dirty="0"/>
              <a:t> </a:t>
            </a:r>
            <a:r>
              <a:rPr lang="en-US" sz="2133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10793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3637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_Transi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267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95497-5B32-8142-B3B9-ED002EE722DE}"/>
              </a:ext>
            </a:extLst>
          </p:cNvPr>
          <p:cNvSpPr txBox="1"/>
          <p:nvPr/>
        </p:nvSpPr>
        <p:spPr>
          <a:xfrm>
            <a:off x="10095567" y="6259549"/>
            <a:ext cx="2081563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spc="200" baseline="0" dirty="0">
                <a:solidFill>
                  <a:schemeClr val="bg2"/>
                </a:solidFill>
                <a:latin typeface="+mn-lt"/>
              </a:rPr>
              <a:t>Global</a:t>
            </a:r>
          </a:p>
          <a:p>
            <a:r>
              <a:rPr lang="en-US" sz="1600" spc="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Sales Training</a:t>
            </a:r>
          </a:p>
        </p:txBody>
      </p:sp>
    </p:spTree>
    <p:extLst>
      <p:ext uri="{BB962C8B-B14F-4D97-AF65-F5344CB8AC3E}">
        <p14:creationId xmlns:p14="http://schemas.microsoft.com/office/powerpoint/2010/main" val="34905358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>
            <a:noAutofit/>
          </a:bodyPr>
          <a:lstStyle>
            <a:lvl1pPr marL="374641" indent="-29844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316" indent="-28785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92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936" indent="-22859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531" indent="-22436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33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7364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37974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2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60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4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19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596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90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0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78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945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351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0290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6653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098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561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7325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577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87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F54B-70B5-C846-8162-C0E6EB4A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B0A65-4FBC-6D4E-A6D7-61C9DE78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540D-CDC4-F542-A9F6-39573064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7EA5-25F4-7A49-A17D-422C06E38414}" type="datetimeFigureOut">
              <a:rPr lang="en-CN" smtClean="0"/>
              <a:t>2020/3/2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F589-77F7-094B-AC3B-995AEDC6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8BC6-FE8D-4548-ACFE-56E292E2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E3-6DF9-8140-8943-21C47AB3033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0012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A11FD-1253-4E47-89D7-0E8DC2142E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724" y="519214"/>
            <a:ext cx="4158361" cy="5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5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A11FD-1253-4E47-89D7-0E8DC2142E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724" y="519214"/>
            <a:ext cx="4158361" cy="5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55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6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22857"/>
            <a:ext cx="10852149" cy="68480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393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9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7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3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40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with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  <a:solidFill>
            <a:schemeClr val="tx1"/>
          </a:solidFill>
        </p:spPr>
        <p:txBody>
          <a:bodyPr lIns="0" tIns="45710" rIns="0" bIns="45710">
            <a:noAutofit/>
          </a:bodyPr>
          <a:lstStyle>
            <a:lvl1pPr marL="76199" indent="0">
              <a:lnSpc>
                <a:spcPct val="95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Arial"/>
              <a:buNone/>
              <a:defRPr sz="1600" b="0" i="0" baseline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32828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385224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537620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690016" indent="0">
              <a:buClr>
                <a:schemeClr val="tx1"/>
              </a:buClr>
              <a:buSzPct val="60000"/>
              <a:buFont typeface="Arial"/>
              <a:buNone/>
              <a:defRPr sz="1600" b="0" i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Enter Code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4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3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5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5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1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5198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4608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9382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2806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58918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765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2871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4316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390992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</p:spTree>
    <p:extLst>
      <p:ext uri="{BB962C8B-B14F-4D97-AF65-F5344CB8AC3E}">
        <p14:creationId xmlns:p14="http://schemas.microsoft.com/office/powerpoint/2010/main" val="84108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EF1F8-9F65-FA43-AA99-2958E76B04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061" y="2662659"/>
            <a:ext cx="7591878" cy="15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5BBA-FA17-6643-891E-81A8C47CD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4E571-E0B8-DA40-8C64-A8B2FE72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AA33-5C35-5D4B-A8FC-AFCF1F5D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AFE6-20F4-B04E-9518-8B300D8920D7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51A2-81C1-A547-9BFB-4AD3E0B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E61F-5B73-3F4B-B0DA-10D3710E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000-B319-BA46-B98F-4F83D5440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814305"/>
            <a:r>
              <a:rPr lang="en-US">
                <a:ea typeface="ＭＳ Ｐゴシック" charset="0"/>
              </a:rPr>
              <a:t>DEVNET-3616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5488" y="291929"/>
            <a:ext cx="11350752" cy="1020576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5488" y="1437216"/>
            <a:ext cx="5425440" cy="43439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2"/>
          </p:nvPr>
        </p:nvSpPr>
        <p:spPr>
          <a:xfrm>
            <a:off x="6400800" y="1437218"/>
            <a:ext cx="5425440" cy="43379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67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814305"/>
            <a:r>
              <a:rPr lang="en-US">
                <a:ea typeface="ＭＳ Ｐゴシック" charset="0"/>
              </a:rPr>
              <a:t>DEVNET-3616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1520" y="4749800"/>
            <a:ext cx="7401947" cy="812800"/>
          </a:xfrm>
        </p:spPr>
        <p:txBody>
          <a:bodyPr/>
          <a:lstStyle>
            <a:lvl1pPr marL="2380" indent="0" algn="l">
              <a:spcBef>
                <a:spcPts val="0"/>
              </a:spcBef>
              <a:buNone/>
              <a:defRPr lang="en-US" sz="1867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9" y="2133600"/>
            <a:ext cx="10394647" cy="2311400"/>
          </a:xfrm>
        </p:spPr>
        <p:txBody>
          <a:bodyPr/>
          <a:lstStyle>
            <a:lvl1pPr marL="230712" indent="-230712">
              <a:lnSpc>
                <a:spcPts val="4907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230712" algn="l"/>
              </a:tabLst>
              <a:defRPr lang="en-US" sz="3733" b="0" i="1" kern="1200" dirty="0" smtClean="0">
                <a:solidFill>
                  <a:schemeClr val="accent6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9221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19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rgbClr val="000000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/>
              <a:pPr/>
              <a:t>‹#›</a:t>
            </a:fld>
            <a:endParaRPr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814305"/>
            <a:r>
              <a:rPr lang="en-US">
                <a:ea typeface="ＭＳ Ｐゴシック" charset="0"/>
              </a:rPr>
              <a:t>DEVNET-1616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1520" y="4749800"/>
            <a:ext cx="7401947" cy="812800"/>
          </a:xfrm>
        </p:spPr>
        <p:txBody>
          <a:bodyPr/>
          <a:lstStyle>
            <a:lvl1pPr marL="2380" indent="0" algn="l">
              <a:spcBef>
                <a:spcPts val="0"/>
              </a:spcBef>
              <a:buNone/>
              <a:defRPr lang="en-US" sz="1867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 dirty="0"/>
              <a:t>Click to edit Source Name</a:t>
            </a:r>
          </a:p>
          <a:p>
            <a:pPr lvl="0"/>
            <a:r>
              <a:rPr lang="en-US" dirty="0"/>
              <a:t>Company Name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75489" y="2133600"/>
            <a:ext cx="10394647" cy="2311400"/>
          </a:xfrm>
        </p:spPr>
        <p:txBody>
          <a:bodyPr/>
          <a:lstStyle>
            <a:lvl1pPr marL="230712" indent="-230712">
              <a:lnSpc>
                <a:spcPts val="4907"/>
              </a:lnSpc>
              <a:spcBef>
                <a:spcPts val="0"/>
              </a:spcBef>
              <a:buClr>
                <a:schemeClr val="accent1"/>
              </a:buClr>
              <a:buSzPct val="105000"/>
              <a:buFont typeface="Arial" panose="020B0604020202020204" pitchFamily="34" charset="0"/>
              <a:buNone/>
              <a:tabLst>
                <a:tab pos="230712" algn="l"/>
              </a:tabLst>
              <a:defRPr lang="en-US" sz="3733" b="0" i="1" kern="1200" dirty="0" smtClean="0">
                <a:solidFill>
                  <a:schemeClr val="accent6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 dirty="0"/>
              <a:t>“	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14080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1102664"/>
            <a:ext cx="10972800" cy="45259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7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4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09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278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6749143"/>
            <a:ext cx="3274160" cy="1233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8199" y="6749143"/>
            <a:ext cx="3078413" cy="12337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49143"/>
            <a:ext cx="3078413" cy="1233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57505" y="6749143"/>
            <a:ext cx="3034497" cy="1233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68" y="6152708"/>
            <a:ext cx="774520" cy="4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1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098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D8197-A2C2-41C3-A1D1-B2A1015D96A6}"/>
              </a:ext>
            </a:extLst>
          </p:cNvPr>
          <p:cNvSpPr/>
          <p:nvPr/>
        </p:nvSpPr>
        <p:spPr bwMode="auto">
          <a:xfrm>
            <a:off x="-12193" y="6235701"/>
            <a:ext cx="12204193" cy="6223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21920" tIns="60960" rIns="121920" bIns="60960" rtlCol="0" anchor="ctr"/>
          <a:lstStyle/>
          <a:p>
            <a:pPr marL="0" marR="0" lvl="0" indent="0" algn="ctr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Light" panose="020B0503020201020303" pitchFamily="34" charset="0"/>
              <a:ea typeface="Arial" pitchFamily="-107" charset="0"/>
              <a:cs typeface="CiscoSansTT Light" panose="020B0503020201020303" pitchFamily="34" charset="0"/>
              <a:sym typeface="Arial" pitchFamily="-107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CiscoSansTT Light" panose="020B05030202010203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AD3B2-2145-0947-A1BF-029ADE79265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799900" y="6595873"/>
            <a:ext cx="339261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marL="0" marR="0" lvl="0" indent="0" algn="r" defTabSz="8143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2019  Cisco and/or its affiliates. All rights reserved.   Cisco Public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E2B0868-332B-E647-A956-91F1889AF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200" y="6507857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CB725B52-2CF9-40A7-AB9E-0634E5D71C3A}"/>
              </a:ext>
            </a:extLst>
          </p:cNvPr>
          <p:cNvSpPr>
            <a:spLocks noChangeAspect="1" noChangeArrowheads="1"/>
          </p:cNvSpPr>
          <p:nvPr/>
        </p:nvSpPr>
        <p:spPr bwMode="black">
          <a:xfrm>
            <a:off x="715224" y="6380606"/>
            <a:ext cx="1097280" cy="368933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 dirty="0">
              <a:latin typeface="CiscoSansTT Light" panose="020B05030202010203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9E04D8-EF0C-A74A-B20F-9790D97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814305"/>
            <a:r>
              <a:rPr lang="en-GB"/>
              <a:t>BRKSDN-2379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5059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6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24140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10929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6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475221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806388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686462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668065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9182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138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529389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98130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latin typeface="CiscoSansTT Light" panose="020B0503020201020303" pitchFamily="34" charset="0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latin typeface="CiscoSansTT Light" panose="020B0503020201020303" pitchFamily="34" charset="0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latin typeface="CiscoSansTT Light" panose="020B0503020201020303" pitchFamily="34" charset="0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ED59B0F-C472-469F-8983-6C5A6F04ED5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799900" y="6595873"/>
            <a:ext cx="339261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marL="0" marR="0" lvl="0" indent="0" algn="r" defTabSz="8143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© 2018  Cisco and/or its affiliates. All rights reserved.   Cisco 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0A9CF-C747-2B40-A1E3-3B19743F3386}"/>
              </a:ext>
            </a:extLst>
          </p:cNvPr>
          <p:cNvSpPr txBox="1"/>
          <p:nvPr/>
        </p:nvSpPr>
        <p:spPr>
          <a:xfrm>
            <a:off x="5783255" y="6577313"/>
            <a:ext cx="625491" cy="25654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charset="0"/>
                <a:cs typeface="CiscoSansTT Light" panose="020B0503020201020303" pitchFamily="34" charset="0"/>
              </a:rPr>
              <a:t>#CLUS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160200" y="6507857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55C743F1-7825-490A-9D55-CF909A54A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5224" y="6380606"/>
            <a:ext cx="1097280" cy="368933"/>
          </a:xfrm>
          <a:custGeom>
            <a:avLst/>
            <a:gdLst>
              <a:gd name="T0" fmla="*/ 3628 w 4066"/>
              <a:gd name="T1" fmla="*/ 826 h 1365"/>
              <a:gd name="T2" fmla="*/ 3718 w 4066"/>
              <a:gd name="T3" fmla="*/ 964 h 1365"/>
              <a:gd name="T4" fmla="*/ 3811 w 4066"/>
              <a:gd name="T5" fmla="*/ 668 h 1365"/>
              <a:gd name="T6" fmla="*/ 4065 w 4066"/>
              <a:gd name="T7" fmla="*/ 98 h 1365"/>
              <a:gd name="T8" fmla="*/ 4000 w 4066"/>
              <a:gd name="T9" fmla="*/ 17 h 1365"/>
              <a:gd name="T10" fmla="*/ 3679 w 4066"/>
              <a:gd name="T11" fmla="*/ 626 h 1365"/>
              <a:gd name="T12" fmla="*/ 3554 w 4066"/>
              <a:gd name="T13" fmla="*/ 1359 h 1365"/>
              <a:gd name="T14" fmla="*/ 3659 w 4066"/>
              <a:gd name="T15" fmla="*/ 1062 h 1365"/>
              <a:gd name="T16" fmla="*/ 3507 w 4066"/>
              <a:gd name="T17" fmla="*/ 1308 h 1365"/>
              <a:gd name="T18" fmla="*/ 1989 w 4066"/>
              <a:gd name="T19" fmla="*/ 1161 h 1365"/>
              <a:gd name="T20" fmla="*/ 2169 w 4066"/>
              <a:gd name="T21" fmla="*/ 203 h 1365"/>
              <a:gd name="T22" fmla="*/ 2189 w 4066"/>
              <a:gd name="T23" fmla="*/ 155 h 1365"/>
              <a:gd name="T24" fmla="*/ 2169 w 4066"/>
              <a:gd name="T25" fmla="*/ 747 h 1365"/>
              <a:gd name="T26" fmla="*/ 2183 w 4066"/>
              <a:gd name="T27" fmla="*/ 1359 h 1365"/>
              <a:gd name="T28" fmla="*/ 2465 w 4066"/>
              <a:gd name="T29" fmla="*/ 550 h 1365"/>
              <a:gd name="T30" fmla="*/ 2491 w 4066"/>
              <a:gd name="T31" fmla="*/ 389 h 1365"/>
              <a:gd name="T32" fmla="*/ 2392 w 4066"/>
              <a:gd name="T33" fmla="*/ 1283 h 1365"/>
              <a:gd name="T34" fmla="*/ 2395 w 4066"/>
              <a:gd name="T35" fmla="*/ 989 h 1365"/>
              <a:gd name="T36" fmla="*/ 2361 w 4066"/>
              <a:gd name="T37" fmla="*/ 612 h 1365"/>
              <a:gd name="T38" fmla="*/ 2268 w 4066"/>
              <a:gd name="T39" fmla="*/ 1300 h 1365"/>
              <a:gd name="T40" fmla="*/ 3092 w 4066"/>
              <a:gd name="T41" fmla="*/ 778 h 1365"/>
              <a:gd name="T42" fmla="*/ 3001 w 4066"/>
              <a:gd name="T43" fmla="*/ 907 h 1365"/>
              <a:gd name="T44" fmla="*/ 2784 w 4066"/>
              <a:gd name="T45" fmla="*/ 1356 h 1365"/>
              <a:gd name="T46" fmla="*/ 2654 w 4066"/>
              <a:gd name="T47" fmla="*/ 1311 h 1365"/>
              <a:gd name="T48" fmla="*/ 2553 w 4066"/>
              <a:gd name="T49" fmla="*/ 694 h 1365"/>
              <a:gd name="T50" fmla="*/ 2770 w 4066"/>
              <a:gd name="T51" fmla="*/ 762 h 1365"/>
              <a:gd name="T52" fmla="*/ 2770 w 4066"/>
              <a:gd name="T53" fmla="*/ 818 h 1365"/>
              <a:gd name="T54" fmla="*/ 2778 w 4066"/>
              <a:gd name="T55" fmla="*/ 1088 h 1365"/>
              <a:gd name="T56" fmla="*/ 2815 w 4066"/>
              <a:gd name="T57" fmla="*/ 1094 h 1365"/>
              <a:gd name="T58" fmla="*/ 3151 w 4066"/>
              <a:gd name="T59" fmla="*/ 508 h 1365"/>
              <a:gd name="T60" fmla="*/ 3092 w 4066"/>
              <a:gd name="T61" fmla="*/ 778 h 1365"/>
              <a:gd name="T62" fmla="*/ 3227 w 4066"/>
              <a:gd name="T63" fmla="*/ 739 h 1365"/>
              <a:gd name="T64" fmla="*/ 3165 w 4066"/>
              <a:gd name="T65" fmla="*/ 843 h 1365"/>
              <a:gd name="T66" fmla="*/ 3123 w 4066"/>
              <a:gd name="T67" fmla="*/ 1277 h 1365"/>
              <a:gd name="T68" fmla="*/ 3346 w 4066"/>
              <a:gd name="T69" fmla="*/ 1291 h 1365"/>
              <a:gd name="T70" fmla="*/ 3439 w 4066"/>
              <a:gd name="T71" fmla="*/ 1108 h 1365"/>
              <a:gd name="T72" fmla="*/ 3213 w 4066"/>
              <a:gd name="T73" fmla="*/ 1271 h 1365"/>
              <a:gd name="T74" fmla="*/ 3405 w 4066"/>
              <a:gd name="T75" fmla="*/ 876 h 1365"/>
              <a:gd name="T76" fmla="*/ 3566 w 4066"/>
              <a:gd name="T77" fmla="*/ 685 h 1365"/>
              <a:gd name="T78" fmla="*/ 3478 w 4066"/>
              <a:gd name="T79" fmla="*/ 708 h 1365"/>
              <a:gd name="T80" fmla="*/ 3380 w 4066"/>
              <a:gd name="T81" fmla="*/ 843 h 1365"/>
              <a:gd name="T82" fmla="*/ 3478 w 4066"/>
              <a:gd name="T83" fmla="*/ 708 h 1365"/>
              <a:gd name="T84" fmla="*/ 116 w 4066"/>
              <a:gd name="T85" fmla="*/ 1088 h 1365"/>
              <a:gd name="T86" fmla="*/ 480 w 4066"/>
              <a:gd name="T87" fmla="*/ 1003 h 1365"/>
              <a:gd name="T88" fmla="*/ 257 w 4066"/>
              <a:gd name="T89" fmla="*/ 1359 h 1365"/>
              <a:gd name="T90" fmla="*/ 646 w 4066"/>
              <a:gd name="T91" fmla="*/ 826 h 1365"/>
              <a:gd name="T92" fmla="*/ 649 w 4066"/>
              <a:gd name="T93" fmla="*/ 919 h 1365"/>
              <a:gd name="T94" fmla="*/ 646 w 4066"/>
              <a:gd name="T95" fmla="*/ 969 h 1365"/>
              <a:gd name="T96" fmla="*/ 649 w 4066"/>
              <a:gd name="T97" fmla="*/ 1345 h 1365"/>
              <a:gd name="T98" fmla="*/ 703 w 4066"/>
              <a:gd name="T99" fmla="*/ 1068 h 1365"/>
              <a:gd name="T100" fmla="*/ 937 w 4066"/>
              <a:gd name="T101" fmla="*/ 1240 h 1365"/>
              <a:gd name="T102" fmla="*/ 691 w 4066"/>
              <a:gd name="T103" fmla="*/ 1221 h 1365"/>
              <a:gd name="T104" fmla="*/ 923 w 4066"/>
              <a:gd name="T105" fmla="*/ 1116 h 1365"/>
              <a:gd name="T106" fmla="*/ 863 w 4066"/>
              <a:gd name="T107" fmla="*/ 1029 h 1365"/>
              <a:gd name="T108" fmla="*/ 863 w 4066"/>
              <a:gd name="T109" fmla="*/ 961 h 1365"/>
              <a:gd name="T110" fmla="*/ 1278 w 4066"/>
              <a:gd name="T111" fmla="*/ 1280 h 1365"/>
              <a:gd name="T112" fmla="*/ 1354 w 4066"/>
              <a:gd name="T113" fmla="*/ 1099 h 1365"/>
              <a:gd name="T114" fmla="*/ 1078 w 4066"/>
              <a:gd name="T115" fmla="*/ 1156 h 1365"/>
              <a:gd name="T116" fmla="*/ 1357 w 4066"/>
              <a:gd name="T117" fmla="*/ 1206 h 1365"/>
              <a:gd name="T118" fmla="*/ 1893 w 4066"/>
              <a:gd name="T119" fmla="*/ 1158 h 1365"/>
              <a:gd name="T120" fmla="*/ 1693 w 4066"/>
              <a:gd name="T121" fmla="*/ 1356 h 1365"/>
              <a:gd name="T122" fmla="*/ 1603 w 4066"/>
              <a:gd name="T123" fmla="*/ 1158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66" h="1365">
                <a:moveTo>
                  <a:pt x="3679" y="626"/>
                </a:moveTo>
                <a:cubicBezTo>
                  <a:pt x="3659" y="674"/>
                  <a:pt x="3650" y="708"/>
                  <a:pt x="3650" y="728"/>
                </a:cubicBezTo>
                <a:cubicBezTo>
                  <a:pt x="3636" y="753"/>
                  <a:pt x="3628" y="807"/>
                  <a:pt x="3628" y="826"/>
                </a:cubicBezTo>
                <a:lnTo>
                  <a:pt x="3628" y="849"/>
                </a:lnTo>
                <a:lnTo>
                  <a:pt x="3665" y="907"/>
                </a:lnTo>
                <a:cubicBezTo>
                  <a:pt x="3684" y="936"/>
                  <a:pt x="3662" y="944"/>
                  <a:pt x="3718" y="964"/>
                </a:cubicBezTo>
                <a:cubicBezTo>
                  <a:pt x="3738" y="964"/>
                  <a:pt x="3752" y="950"/>
                  <a:pt x="3763" y="919"/>
                </a:cubicBezTo>
                <a:lnTo>
                  <a:pt x="3763" y="910"/>
                </a:lnTo>
                <a:cubicBezTo>
                  <a:pt x="3763" y="838"/>
                  <a:pt x="3789" y="739"/>
                  <a:pt x="3811" y="668"/>
                </a:cubicBezTo>
                <a:cubicBezTo>
                  <a:pt x="3811" y="637"/>
                  <a:pt x="3840" y="541"/>
                  <a:pt x="3938" y="307"/>
                </a:cubicBezTo>
                <a:cubicBezTo>
                  <a:pt x="3938" y="282"/>
                  <a:pt x="3961" y="234"/>
                  <a:pt x="4006" y="160"/>
                </a:cubicBezTo>
                <a:cubicBezTo>
                  <a:pt x="4043" y="98"/>
                  <a:pt x="4054" y="107"/>
                  <a:pt x="4065" y="98"/>
                </a:cubicBezTo>
                <a:lnTo>
                  <a:pt x="4065" y="62"/>
                </a:lnTo>
                <a:lnTo>
                  <a:pt x="4051" y="48"/>
                </a:lnTo>
                <a:cubicBezTo>
                  <a:pt x="4051" y="48"/>
                  <a:pt x="4037" y="34"/>
                  <a:pt x="4000" y="17"/>
                </a:cubicBezTo>
                <a:cubicBezTo>
                  <a:pt x="4000" y="17"/>
                  <a:pt x="3964" y="0"/>
                  <a:pt x="3950" y="0"/>
                </a:cubicBezTo>
                <a:cubicBezTo>
                  <a:pt x="3938" y="0"/>
                  <a:pt x="3916" y="22"/>
                  <a:pt x="3893" y="67"/>
                </a:cubicBezTo>
                <a:lnTo>
                  <a:pt x="3679" y="626"/>
                </a:lnTo>
                <a:close/>
                <a:moveTo>
                  <a:pt x="3507" y="1308"/>
                </a:moveTo>
                <a:cubicBezTo>
                  <a:pt x="3507" y="1333"/>
                  <a:pt x="3481" y="1342"/>
                  <a:pt x="3509" y="1359"/>
                </a:cubicBezTo>
                <a:lnTo>
                  <a:pt x="3554" y="1359"/>
                </a:lnTo>
                <a:cubicBezTo>
                  <a:pt x="3605" y="1333"/>
                  <a:pt x="3622" y="1291"/>
                  <a:pt x="3684" y="1150"/>
                </a:cubicBezTo>
                <a:lnTo>
                  <a:pt x="3684" y="1119"/>
                </a:lnTo>
                <a:cubicBezTo>
                  <a:pt x="3684" y="1099"/>
                  <a:pt x="3701" y="1091"/>
                  <a:pt x="3659" y="1062"/>
                </a:cubicBezTo>
                <a:lnTo>
                  <a:pt x="3648" y="1062"/>
                </a:lnTo>
                <a:cubicBezTo>
                  <a:pt x="3566" y="1062"/>
                  <a:pt x="3546" y="1102"/>
                  <a:pt x="3507" y="1266"/>
                </a:cubicBezTo>
                <a:lnTo>
                  <a:pt x="3507" y="1308"/>
                </a:lnTo>
                <a:close/>
                <a:moveTo>
                  <a:pt x="2183" y="1359"/>
                </a:moveTo>
                <a:cubicBezTo>
                  <a:pt x="2149" y="1359"/>
                  <a:pt x="2101" y="1328"/>
                  <a:pt x="2039" y="1268"/>
                </a:cubicBezTo>
                <a:cubicBezTo>
                  <a:pt x="2009" y="1232"/>
                  <a:pt x="1992" y="1195"/>
                  <a:pt x="1989" y="1161"/>
                </a:cubicBezTo>
                <a:cubicBezTo>
                  <a:pt x="1989" y="1065"/>
                  <a:pt x="1984" y="1012"/>
                  <a:pt x="2070" y="618"/>
                </a:cubicBezTo>
                <a:cubicBezTo>
                  <a:pt x="2084" y="581"/>
                  <a:pt x="2087" y="558"/>
                  <a:pt x="2146" y="307"/>
                </a:cubicBezTo>
                <a:lnTo>
                  <a:pt x="2169" y="203"/>
                </a:lnTo>
                <a:cubicBezTo>
                  <a:pt x="2177" y="160"/>
                  <a:pt x="2180" y="158"/>
                  <a:pt x="2180" y="158"/>
                </a:cubicBezTo>
                <a:lnTo>
                  <a:pt x="2183" y="155"/>
                </a:lnTo>
                <a:lnTo>
                  <a:pt x="2189" y="155"/>
                </a:lnTo>
                <a:cubicBezTo>
                  <a:pt x="2271" y="177"/>
                  <a:pt x="2310" y="208"/>
                  <a:pt x="2310" y="245"/>
                </a:cubicBezTo>
                <a:cubicBezTo>
                  <a:pt x="2310" y="276"/>
                  <a:pt x="2307" y="290"/>
                  <a:pt x="2262" y="395"/>
                </a:cubicBezTo>
                <a:cubicBezTo>
                  <a:pt x="2217" y="499"/>
                  <a:pt x="2231" y="443"/>
                  <a:pt x="2169" y="747"/>
                </a:cubicBezTo>
                <a:cubicBezTo>
                  <a:pt x="2155" y="818"/>
                  <a:pt x="2141" y="952"/>
                  <a:pt x="2124" y="1153"/>
                </a:cubicBezTo>
                <a:cubicBezTo>
                  <a:pt x="2135" y="1268"/>
                  <a:pt x="2144" y="1305"/>
                  <a:pt x="2169" y="1305"/>
                </a:cubicBezTo>
                <a:lnTo>
                  <a:pt x="2183" y="1359"/>
                </a:lnTo>
                <a:close/>
                <a:moveTo>
                  <a:pt x="2485" y="392"/>
                </a:moveTo>
                <a:cubicBezTo>
                  <a:pt x="2471" y="395"/>
                  <a:pt x="2457" y="446"/>
                  <a:pt x="2448" y="544"/>
                </a:cubicBezTo>
                <a:lnTo>
                  <a:pt x="2465" y="550"/>
                </a:lnTo>
                <a:cubicBezTo>
                  <a:pt x="2493" y="547"/>
                  <a:pt x="2530" y="513"/>
                  <a:pt x="2570" y="451"/>
                </a:cubicBezTo>
                <a:lnTo>
                  <a:pt x="2570" y="443"/>
                </a:lnTo>
                <a:cubicBezTo>
                  <a:pt x="2567" y="423"/>
                  <a:pt x="2541" y="406"/>
                  <a:pt x="2491" y="389"/>
                </a:cubicBezTo>
                <a:lnTo>
                  <a:pt x="2485" y="392"/>
                </a:lnTo>
                <a:close/>
                <a:moveTo>
                  <a:pt x="2400" y="1305"/>
                </a:moveTo>
                <a:lnTo>
                  <a:pt x="2392" y="1283"/>
                </a:lnTo>
                <a:cubicBezTo>
                  <a:pt x="2386" y="1175"/>
                  <a:pt x="2389" y="1108"/>
                  <a:pt x="2395" y="1077"/>
                </a:cubicBezTo>
                <a:lnTo>
                  <a:pt x="2386" y="1054"/>
                </a:lnTo>
                <a:cubicBezTo>
                  <a:pt x="2386" y="1012"/>
                  <a:pt x="2389" y="992"/>
                  <a:pt x="2395" y="989"/>
                </a:cubicBezTo>
                <a:cubicBezTo>
                  <a:pt x="2406" y="921"/>
                  <a:pt x="2417" y="885"/>
                  <a:pt x="2426" y="879"/>
                </a:cubicBezTo>
                <a:cubicBezTo>
                  <a:pt x="2429" y="835"/>
                  <a:pt x="2454" y="776"/>
                  <a:pt x="2499" y="702"/>
                </a:cubicBezTo>
                <a:cubicBezTo>
                  <a:pt x="2496" y="680"/>
                  <a:pt x="2451" y="649"/>
                  <a:pt x="2361" y="612"/>
                </a:cubicBezTo>
                <a:cubicBezTo>
                  <a:pt x="2338" y="615"/>
                  <a:pt x="2316" y="663"/>
                  <a:pt x="2299" y="759"/>
                </a:cubicBezTo>
                <a:cubicBezTo>
                  <a:pt x="2248" y="969"/>
                  <a:pt x="2228" y="1122"/>
                  <a:pt x="2239" y="1209"/>
                </a:cubicBezTo>
                <a:cubicBezTo>
                  <a:pt x="2248" y="1271"/>
                  <a:pt x="2256" y="1302"/>
                  <a:pt x="2268" y="1300"/>
                </a:cubicBezTo>
                <a:cubicBezTo>
                  <a:pt x="2310" y="1345"/>
                  <a:pt x="2355" y="1364"/>
                  <a:pt x="2409" y="1359"/>
                </a:cubicBezTo>
                <a:lnTo>
                  <a:pt x="2400" y="1305"/>
                </a:lnTo>
                <a:close/>
                <a:moveTo>
                  <a:pt x="3092" y="778"/>
                </a:moveTo>
                <a:cubicBezTo>
                  <a:pt x="3052" y="829"/>
                  <a:pt x="3049" y="829"/>
                  <a:pt x="3049" y="829"/>
                </a:cubicBezTo>
                <a:lnTo>
                  <a:pt x="3047" y="829"/>
                </a:lnTo>
                <a:cubicBezTo>
                  <a:pt x="3038" y="835"/>
                  <a:pt x="3024" y="859"/>
                  <a:pt x="3001" y="907"/>
                </a:cubicBezTo>
                <a:cubicBezTo>
                  <a:pt x="2984" y="924"/>
                  <a:pt x="2945" y="1003"/>
                  <a:pt x="2880" y="1139"/>
                </a:cubicBezTo>
                <a:lnTo>
                  <a:pt x="2812" y="1294"/>
                </a:lnTo>
                <a:cubicBezTo>
                  <a:pt x="2787" y="1353"/>
                  <a:pt x="2784" y="1356"/>
                  <a:pt x="2784" y="1356"/>
                </a:cubicBezTo>
                <a:lnTo>
                  <a:pt x="2781" y="1359"/>
                </a:lnTo>
                <a:lnTo>
                  <a:pt x="2759" y="1359"/>
                </a:lnTo>
                <a:cubicBezTo>
                  <a:pt x="2716" y="1359"/>
                  <a:pt x="2680" y="1342"/>
                  <a:pt x="2654" y="1311"/>
                </a:cubicBezTo>
                <a:cubicBezTo>
                  <a:pt x="2626" y="1294"/>
                  <a:pt x="2609" y="1252"/>
                  <a:pt x="2609" y="1187"/>
                </a:cubicBezTo>
                <a:cubicBezTo>
                  <a:pt x="2595" y="862"/>
                  <a:pt x="2575" y="702"/>
                  <a:pt x="2553" y="702"/>
                </a:cubicBezTo>
                <a:lnTo>
                  <a:pt x="2553" y="694"/>
                </a:lnTo>
                <a:cubicBezTo>
                  <a:pt x="2558" y="683"/>
                  <a:pt x="2570" y="677"/>
                  <a:pt x="2587" y="671"/>
                </a:cubicBezTo>
                <a:cubicBezTo>
                  <a:pt x="2708" y="691"/>
                  <a:pt x="2770" y="719"/>
                  <a:pt x="2770" y="756"/>
                </a:cubicBezTo>
                <a:lnTo>
                  <a:pt x="2770" y="762"/>
                </a:lnTo>
                <a:lnTo>
                  <a:pt x="2764" y="778"/>
                </a:lnTo>
                <a:lnTo>
                  <a:pt x="2776" y="804"/>
                </a:lnTo>
                <a:lnTo>
                  <a:pt x="2770" y="818"/>
                </a:lnTo>
                <a:lnTo>
                  <a:pt x="2781" y="879"/>
                </a:lnTo>
                <a:lnTo>
                  <a:pt x="2776" y="933"/>
                </a:lnTo>
                <a:lnTo>
                  <a:pt x="2778" y="1088"/>
                </a:lnTo>
                <a:cubicBezTo>
                  <a:pt x="2781" y="1153"/>
                  <a:pt x="2784" y="1153"/>
                  <a:pt x="2784" y="1153"/>
                </a:cubicBezTo>
                <a:lnTo>
                  <a:pt x="2787" y="1153"/>
                </a:lnTo>
                <a:cubicBezTo>
                  <a:pt x="2795" y="1153"/>
                  <a:pt x="2804" y="1133"/>
                  <a:pt x="2815" y="1094"/>
                </a:cubicBezTo>
                <a:cubicBezTo>
                  <a:pt x="2849" y="1048"/>
                  <a:pt x="2897" y="955"/>
                  <a:pt x="2965" y="810"/>
                </a:cubicBezTo>
                <a:cubicBezTo>
                  <a:pt x="3004" y="770"/>
                  <a:pt x="3041" y="697"/>
                  <a:pt x="3069" y="587"/>
                </a:cubicBezTo>
                <a:cubicBezTo>
                  <a:pt x="3109" y="533"/>
                  <a:pt x="3137" y="508"/>
                  <a:pt x="3151" y="508"/>
                </a:cubicBezTo>
                <a:cubicBezTo>
                  <a:pt x="3224" y="510"/>
                  <a:pt x="3244" y="536"/>
                  <a:pt x="3244" y="578"/>
                </a:cubicBezTo>
                <a:cubicBezTo>
                  <a:pt x="3244" y="592"/>
                  <a:pt x="3233" y="612"/>
                  <a:pt x="3210" y="637"/>
                </a:cubicBezTo>
                <a:lnTo>
                  <a:pt x="3092" y="778"/>
                </a:lnTo>
                <a:close/>
                <a:moveTo>
                  <a:pt x="3382" y="567"/>
                </a:moveTo>
                <a:lnTo>
                  <a:pt x="3326" y="606"/>
                </a:lnTo>
                <a:cubicBezTo>
                  <a:pt x="3281" y="649"/>
                  <a:pt x="3247" y="691"/>
                  <a:pt x="3227" y="739"/>
                </a:cubicBezTo>
                <a:lnTo>
                  <a:pt x="3224" y="742"/>
                </a:lnTo>
                <a:cubicBezTo>
                  <a:pt x="3224" y="742"/>
                  <a:pt x="3222" y="745"/>
                  <a:pt x="3210" y="764"/>
                </a:cubicBezTo>
                <a:lnTo>
                  <a:pt x="3165" y="843"/>
                </a:lnTo>
                <a:cubicBezTo>
                  <a:pt x="3103" y="989"/>
                  <a:pt x="3072" y="1099"/>
                  <a:pt x="3072" y="1173"/>
                </a:cubicBezTo>
                <a:lnTo>
                  <a:pt x="3072" y="1187"/>
                </a:lnTo>
                <a:cubicBezTo>
                  <a:pt x="3072" y="1212"/>
                  <a:pt x="3089" y="1243"/>
                  <a:pt x="3123" y="1277"/>
                </a:cubicBezTo>
                <a:cubicBezTo>
                  <a:pt x="3154" y="1333"/>
                  <a:pt x="3193" y="1362"/>
                  <a:pt x="3238" y="1362"/>
                </a:cubicBezTo>
                <a:cubicBezTo>
                  <a:pt x="3275" y="1353"/>
                  <a:pt x="3295" y="1345"/>
                  <a:pt x="3295" y="1339"/>
                </a:cubicBezTo>
                <a:cubicBezTo>
                  <a:pt x="3329" y="1316"/>
                  <a:pt x="3346" y="1300"/>
                  <a:pt x="3346" y="1291"/>
                </a:cubicBezTo>
                <a:cubicBezTo>
                  <a:pt x="3399" y="1223"/>
                  <a:pt x="3433" y="1167"/>
                  <a:pt x="3450" y="1122"/>
                </a:cubicBezTo>
                <a:lnTo>
                  <a:pt x="3450" y="1116"/>
                </a:lnTo>
                <a:lnTo>
                  <a:pt x="3439" y="1108"/>
                </a:lnTo>
                <a:lnTo>
                  <a:pt x="3428" y="1116"/>
                </a:lnTo>
                <a:cubicBezTo>
                  <a:pt x="3371" y="1201"/>
                  <a:pt x="3309" y="1260"/>
                  <a:pt x="3241" y="1294"/>
                </a:cubicBezTo>
                <a:cubicBezTo>
                  <a:pt x="3230" y="1294"/>
                  <a:pt x="3219" y="1285"/>
                  <a:pt x="3213" y="1271"/>
                </a:cubicBezTo>
                <a:cubicBezTo>
                  <a:pt x="3213" y="1175"/>
                  <a:pt x="3250" y="1043"/>
                  <a:pt x="3323" y="879"/>
                </a:cubicBezTo>
                <a:lnTo>
                  <a:pt x="3363" y="882"/>
                </a:lnTo>
                <a:cubicBezTo>
                  <a:pt x="3363" y="882"/>
                  <a:pt x="3385" y="885"/>
                  <a:pt x="3405" y="876"/>
                </a:cubicBezTo>
                <a:lnTo>
                  <a:pt x="3473" y="849"/>
                </a:lnTo>
                <a:cubicBezTo>
                  <a:pt x="3515" y="826"/>
                  <a:pt x="3546" y="790"/>
                  <a:pt x="3566" y="739"/>
                </a:cubicBezTo>
                <a:lnTo>
                  <a:pt x="3566" y="685"/>
                </a:lnTo>
                <a:cubicBezTo>
                  <a:pt x="3560" y="649"/>
                  <a:pt x="3509" y="609"/>
                  <a:pt x="3411" y="564"/>
                </a:cubicBezTo>
                <a:lnTo>
                  <a:pt x="3382" y="567"/>
                </a:lnTo>
                <a:close/>
                <a:moveTo>
                  <a:pt x="3478" y="708"/>
                </a:moveTo>
                <a:lnTo>
                  <a:pt x="3484" y="708"/>
                </a:lnTo>
                <a:lnTo>
                  <a:pt x="3490" y="714"/>
                </a:lnTo>
                <a:cubicBezTo>
                  <a:pt x="3450" y="801"/>
                  <a:pt x="3413" y="843"/>
                  <a:pt x="3380" y="843"/>
                </a:cubicBezTo>
                <a:lnTo>
                  <a:pt x="3357" y="835"/>
                </a:lnTo>
                <a:lnTo>
                  <a:pt x="3357" y="829"/>
                </a:lnTo>
                <a:cubicBezTo>
                  <a:pt x="3416" y="750"/>
                  <a:pt x="3456" y="708"/>
                  <a:pt x="3478" y="708"/>
                </a:cubicBezTo>
                <a:close/>
                <a:moveTo>
                  <a:pt x="375" y="1147"/>
                </a:moveTo>
                <a:cubicBezTo>
                  <a:pt x="372" y="1187"/>
                  <a:pt x="347" y="1263"/>
                  <a:pt x="257" y="1263"/>
                </a:cubicBezTo>
                <a:cubicBezTo>
                  <a:pt x="178" y="1263"/>
                  <a:pt x="116" y="1206"/>
                  <a:pt x="116" y="1088"/>
                </a:cubicBezTo>
                <a:cubicBezTo>
                  <a:pt x="116" y="981"/>
                  <a:pt x="169" y="913"/>
                  <a:pt x="257" y="913"/>
                </a:cubicBezTo>
                <a:cubicBezTo>
                  <a:pt x="330" y="913"/>
                  <a:pt x="364" y="967"/>
                  <a:pt x="370" y="1003"/>
                </a:cubicBezTo>
                <a:lnTo>
                  <a:pt x="480" y="1003"/>
                </a:lnTo>
                <a:cubicBezTo>
                  <a:pt x="474" y="938"/>
                  <a:pt x="420" y="818"/>
                  <a:pt x="257" y="818"/>
                </a:cubicBezTo>
                <a:cubicBezTo>
                  <a:pt x="99" y="818"/>
                  <a:pt x="0" y="936"/>
                  <a:pt x="0" y="1088"/>
                </a:cubicBezTo>
                <a:cubicBezTo>
                  <a:pt x="0" y="1252"/>
                  <a:pt x="104" y="1359"/>
                  <a:pt x="257" y="1359"/>
                </a:cubicBezTo>
                <a:cubicBezTo>
                  <a:pt x="429" y="1359"/>
                  <a:pt x="482" y="1221"/>
                  <a:pt x="485" y="1147"/>
                </a:cubicBezTo>
                <a:lnTo>
                  <a:pt x="375" y="1147"/>
                </a:lnTo>
                <a:close/>
                <a:moveTo>
                  <a:pt x="646" y="826"/>
                </a:moveTo>
                <a:lnTo>
                  <a:pt x="539" y="826"/>
                </a:lnTo>
                <a:lnTo>
                  <a:pt x="539" y="919"/>
                </a:lnTo>
                <a:lnTo>
                  <a:pt x="649" y="919"/>
                </a:lnTo>
                <a:lnTo>
                  <a:pt x="649" y="826"/>
                </a:lnTo>
                <a:lnTo>
                  <a:pt x="646" y="826"/>
                </a:lnTo>
                <a:close/>
                <a:moveTo>
                  <a:pt x="646" y="969"/>
                </a:moveTo>
                <a:lnTo>
                  <a:pt x="539" y="969"/>
                </a:lnTo>
                <a:lnTo>
                  <a:pt x="539" y="1345"/>
                </a:lnTo>
                <a:lnTo>
                  <a:pt x="649" y="1345"/>
                </a:lnTo>
                <a:lnTo>
                  <a:pt x="649" y="969"/>
                </a:lnTo>
                <a:lnTo>
                  <a:pt x="646" y="969"/>
                </a:lnTo>
                <a:close/>
                <a:moveTo>
                  <a:pt x="703" y="1068"/>
                </a:moveTo>
                <a:cubicBezTo>
                  <a:pt x="703" y="1147"/>
                  <a:pt x="773" y="1173"/>
                  <a:pt x="813" y="1181"/>
                </a:cubicBezTo>
                <a:cubicBezTo>
                  <a:pt x="824" y="1184"/>
                  <a:pt x="852" y="1189"/>
                  <a:pt x="861" y="1192"/>
                </a:cubicBezTo>
                <a:cubicBezTo>
                  <a:pt x="900" y="1201"/>
                  <a:pt x="937" y="1209"/>
                  <a:pt x="937" y="1240"/>
                </a:cubicBezTo>
                <a:cubicBezTo>
                  <a:pt x="937" y="1263"/>
                  <a:pt x="914" y="1280"/>
                  <a:pt x="869" y="1280"/>
                </a:cubicBezTo>
                <a:cubicBezTo>
                  <a:pt x="827" y="1280"/>
                  <a:pt x="799" y="1257"/>
                  <a:pt x="796" y="1221"/>
                </a:cubicBezTo>
                <a:lnTo>
                  <a:pt x="691" y="1221"/>
                </a:lnTo>
                <a:cubicBezTo>
                  <a:pt x="694" y="1260"/>
                  <a:pt x="717" y="1353"/>
                  <a:pt x="869" y="1353"/>
                </a:cubicBezTo>
                <a:cubicBezTo>
                  <a:pt x="1010" y="1353"/>
                  <a:pt x="1050" y="1277"/>
                  <a:pt x="1050" y="1232"/>
                </a:cubicBezTo>
                <a:cubicBezTo>
                  <a:pt x="1050" y="1181"/>
                  <a:pt x="1019" y="1139"/>
                  <a:pt x="923" y="1116"/>
                </a:cubicBezTo>
                <a:cubicBezTo>
                  <a:pt x="917" y="1113"/>
                  <a:pt x="886" y="1108"/>
                  <a:pt x="875" y="1105"/>
                </a:cubicBezTo>
                <a:cubicBezTo>
                  <a:pt x="827" y="1094"/>
                  <a:pt x="813" y="1085"/>
                  <a:pt x="813" y="1060"/>
                </a:cubicBezTo>
                <a:cubicBezTo>
                  <a:pt x="813" y="1040"/>
                  <a:pt x="838" y="1029"/>
                  <a:pt x="863" y="1029"/>
                </a:cubicBezTo>
                <a:cubicBezTo>
                  <a:pt x="923" y="1029"/>
                  <a:pt x="934" y="1060"/>
                  <a:pt x="937" y="1077"/>
                </a:cubicBezTo>
                <a:lnTo>
                  <a:pt x="1041" y="1077"/>
                </a:lnTo>
                <a:cubicBezTo>
                  <a:pt x="1038" y="1040"/>
                  <a:pt x="1010" y="961"/>
                  <a:pt x="863" y="961"/>
                </a:cubicBezTo>
                <a:cubicBezTo>
                  <a:pt x="745" y="961"/>
                  <a:pt x="703" y="1020"/>
                  <a:pt x="703" y="1068"/>
                </a:cubicBezTo>
                <a:close/>
                <a:moveTo>
                  <a:pt x="1357" y="1209"/>
                </a:moveTo>
                <a:cubicBezTo>
                  <a:pt x="1349" y="1243"/>
                  <a:pt x="1326" y="1280"/>
                  <a:pt x="1278" y="1280"/>
                </a:cubicBezTo>
                <a:cubicBezTo>
                  <a:pt x="1219" y="1280"/>
                  <a:pt x="1191" y="1229"/>
                  <a:pt x="1191" y="1158"/>
                </a:cubicBezTo>
                <a:cubicBezTo>
                  <a:pt x="1191" y="1105"/>
                  <a:pt x="1211" y="1037"/>
                  <a:pt x="1278" y="1037"/>
                </a:cubicBezTo>
                <a:cubicBezTo>
                  <a:pt x="1321" y="1037"/>
                  <a:pt x="1346" y="1068"/>
                  <a:pt x="1354" y="1099"/>
                </a:cubicBezTo>
                <a:lnTo>
                  <a:pt x="1462" y="1099"/>
                </a:lnTo>
                <a:cubicBezTo>
                  <a:pt x="1456" y="1040"/>
                  <a:pt x="1411" y="958"/>
                  <a:pt x="1278" y="958"/>
                </a:cubicBezTo>
                <a:cubicBezTo>
                  <a:pt x="1160" y="958"/>
                  <a:pt x="1078" y="1035"/>
                  <a:pt x="1078" y="1156"/>
                </a:cubicBezTo>
                <a:cubicBezTo>
                  <a:pt x="1078" y="1278"/>
                  <a:pt x="1160" y="1353"/>
                  <a:pt x="1278" y="1353"/>
                </a:cubicBezTo>
                <a:cubicBezTo>
                  <a:pt x="1417" y="1353"/>
                  <a:pt x="1456" y="1266"/>
                  <a:pt x="1462" y="1206"/>
                </a:cubicBezTo>
                <a:lnTo>
                  <a:pt x="1357" y="1206"/>
                </a:lnTo>
                <a:lnTo>
                  <a:pt x="1357" y="1209"/>
                </a:lnTo>
                <a:close/>
                <a:moveTo>
                  <a:pt x="1693" y="1356"/>
                </a:moveTo>
                <a:cubicBezTo>
                  <a:pt x="1809" y="1356"/>
                  <a:pt x="1893" y="1280"/>
                  <a:pt x="1893" y="1158"/>
                </a:cubicBezTo>
                <a:cubicBezTo>
                  <a:pt x="1893" y="1034"/>
                  <a:pt x="1809" y="961"/>
                  <a:pt x="1693" y="961"/>
                </a:cubicBezTo>
                <a:cubicBezTo>
                  <a:pt x="1575" y="961"/>
                  <a:pt x="1493" y="1037"/>
                  <a:pt x="1493" y="1158"/>
                </a:cubicBezTo>
                <a:cubicBezTo>
                  <a:pt x="1493" y="1280"/>
                  <a:pt x="1575" y="1356"/>
                  <a:pt x="1693" y="1356"/>
                </a:cubicBezTo>
                <a:close/>
                <a:moveTo>
                  <a:pt x="1778" y="1158"/>
                </a:moveTo>
                <a:cubicBezTo>
                  <a:pt x="1778" y="1221"/>
                  <a:pt x="1752" y="1280"/>
                  <a:pt x="1690" y="1280"/>
                </a:cubicBezTo>
                <a:cubicBezTo>
                  <a:pt x="1631" y="1280"/>
                  <a:pt x="1603" y="1229"/>
                  <a:pt x="1603" y="1158"/>
                </a:cubicBezTo>
                <a:cubicBezTo>
                  <a:pt x="1603" y="1108"/>
                  <a:pt x="1623" y="1037"/>
                  <a:pt x="1690" y="1037"/>
                </a:cubicBezTo>
                <a:cubicBezTo>
                  <a:pt x="1752" y="1037"/>
                  <a:pt x="1778" y="1096"/>
                  <a:pt x="1778" y="11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iscoSansTT Light" panose="020B0503020201020303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78" y="6616601"/>
            <a:ext cx="955817" cy="1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800" dirty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pPr defTabSz="814305"/>
            <a:r>
              <a:rPr lang="en-US"/>
              <a:t>TECRST-2191</a:t>
            </a:r>
          </a:p>
        </p:txBody>
      </p:sp>
    </p:spTree>
    <p:extLst>
      <p:ext uri="{BB962C8B-B14F-4D97-AF65-F5344CB8AC3E}">
        <p14:creationId xmlns:p14="http://schemas.microsoft.com/office/powerpoint/2010/main" val="549738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lain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606262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Light" panose="020B0503020201020303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Light" panose="020B0503020201020303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B7515-111C-DD4D-8DD3-B9A4EE6326D0}"/>
              </a:ext>
            </a:extLst>
          </p:cNvPr>
          <p:cNvSpPr txBox="1"/>
          <p:nvPr/>
        </p:nvSpPr>
        <p:spPr>
          <a:xfrm>
            <a:off x="10095567" y="6259549"/>
            <a:ext cx="2081563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spc="200" baseline="0" dirty="0">
                <a:solidFill>
                  <a:schemeClr val="bg2"/>
                </a:solidFill>
                <a:latin typeface="+mn-lt"/>
              </a:rPr>
              <a:t>Global</a:t>
            </a:r>
          </a:p>
          <a:p>
            <a:r>
              <a:rPr lang="en-US" sz="1600" spc="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Sales Training</a:t>
            </a:r>
          </a:p>
        </p:txBody>
      </p:sp>
    </p:spTree>
    <p:extLst>
      <p:ext uri="{BB962C8B-B14F-4D97-AF65-F5344CB8AC3E}">
        <p14:creationId xmlns:p14="http://schemas.microsoft.com/office/powerpoint/2010/main" val="11806487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1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A77CE-84E6-094F-9416-536ED93877D4}"/>
              </a:ext>
            </a:extLst>
          </p:cNvPr>
          <p:cNvSpPr txBox="1"/>
          <p:nvPr/>
        </p:nvSpPr>
        <p:spPr>
          <a:xfrm>
            <a:off x="10095567" y="6259549"/>
            <a:ext cx="2081563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spc="200" baseline="0" dirty="0">
                <a:solidFill>
                  <a:srgbClr val="0070C0"/>
                </a:solidFill>
                <a:latin typeface="+mn-lt"/>
              </a:rPr>
              <a:t>Global</a:t>
            </a:r>
          </a:p>
          <a:p>
            <a:r>
              <a:rPr lang="en-US" sz="1600" spc="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Sales Training</a:t>
            </a:r>
          </a:p>
        </p:txBody>
      </p:sp>
    </p:spTree>
    <p:extLst>
      <p:ext uri="{BB962C8B-B14F-4D97-AF65-F5344CB8AC3E}">
        <p14:creationId xmlns:p14="http://schemas.microsoft.com/office/powerpoint/2010/main" val="309275777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5494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CF76-6304-604A-8471-6A4D37DE7261}"/>
              </a:ext>
            </a:extLst>
          </p:cNvPr>
          <p:cNvSpPr txBox="1"/>
          <p:nvPr/>
        </p:nvSpPr>
        <p:spPr>
          <a:xfrm>
            <a:off x="10095567" y="6259549"/>
            <a:ext cx="2081563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spc="200" baseline="0" dirty="0">
                <a:solidFill>
                  <a:srgbClr val="0070C0"/>
                </a:solidFill>
                <a:latin typeface="+mn-lt"/>
              </a:rPr>
              <a:t>Global</a:t>
            </a:r>
          </a:p>
          <a:p>
            <a:r>
              <a:rPr lang="en-US" sz="1600" spc="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Sales Training</a:t>
            </a:r>
          </a:p>
        </p:txBody>
      </p:sp>
    </p:spTree>
    <p:extLst>
      <p:ext uri="{BB962C8B-B14F-4D97-AF65-F5344CB8AC3E}">
        <p14:creationId xmlns:p14="http://schemas.microsoft.com/office/powerpoint/2010/main" val="26647531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D31AE-34A2-434C-822F-4B1BAF8BE43A}"/>
              </a:ext>
            </a:extLst>
          </p:cNvPr>
          <p:cNvSpPr txBox="1"/>
          <p:nvPr/>
        </p:nvSpPr>
        <p:spPr>
          <a:xfrm>
            <a:off x="10095567" y="6259549"/>
            <a:ext cx="2081563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spc="200" baseline="0" dirty="0">
                <a:solidFill>
                  <a:schemeClr val="bg2"/>
                </a:solidFill>
                <a:latin typeface="+mn-lt"/>
              </a:rPr>
              <a:t>Global</a:t>
            </a:r>
          </a:p>
          <a:p>
            <a:r>
              <a:rPr lang="en-US" sz="1600" spc="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Sales Training</a:t>
            </a:r>
          </a:p>
        </p:txBody>
      </p:sp>
    </p:spTree>
    <p:extLst>
      <p:ext uri="{BB962C8B-B14F-4D97-AF65-F5344CB8AC3E}">
        <p14:creationId xmlns:p14="http://schemas.microsoft.com/office/powerpoint/2010/main" val="41119611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NAP Prim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164405"/>
            <a:ext cx="11036459" cy="495699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24384" y="36576"/>
            <a:ext cx="11127317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68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NAP Bullet_Heavy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260296"/>
            <a:ext cx="5181600" cy="4458360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260296"/>
            <a:ext cx="5181600" cy="4458360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24384" y="36576"/>
            <a:ext cx="11127317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043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7206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NAP Prime Storytell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928037"/>
            <a:ext cx="5181600" cy="3790619"/>
          </a:xfrm>
          <a:prstGeom prst="rect">
            <a:avLst/>
          </a:prstGeom>
        </p:spPr>
        <p:txBody>
          <a:bodyPr lIns="0" tIns="45710" rIns="0" bIns="45710" anchor="ctr" anchorCtr="0">
            <a:noAutofit/>
          </a:bodyPr>
          <a:lstStyle>
            <a:lvl1pPr marL="232828" indent="-156629" algn="l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85224" indent="-152396" algn="l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537620" indent="-152396" algn="l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690016" indent="-152396" algn="l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842412" indent="-152396" algn="l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260296"/>
            <a:ext cx="5181600" cy="4458360"/>
          </a:xfrm>
          <a:prstGeom prst="rect">
            <a:avLst/>
          </a:prstGeom>
        </p:spPr>
        <p:txBody>
          <a:bodyPr lIns="0" tIns="45710" rIns="0" bIns="45710" anchor="ctr" anchorCtr="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711199" y="688705"/>
            <a:ext cx="5181600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Master title style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80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nap 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24384" y="36576"/>
            <a:ext cx="11127317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921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54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164405"/>
            <a:ext cx="10820400" cy="417761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24384" y="36576"/>
            <a:ext cx="11127317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042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NAP Prime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267" b="0" kern="1200" spc="0" baseline="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000386"/>
      </p:ext>
    </p:extLst>
  </p:cSld>
  <p:clrMapOvr>
    <a:masterClrMapping/>
  </p:clrMapOvr>
  <p:transition spd="slow"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156997"/>
            <a:ext cx="10820400" cy="4189705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24384" y="36576"/>
            <a:ext cx="11127317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882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194319"/>
            <a:ext cx="11040076" cy="470132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24384" y="36576"/>
            <a:ext cx="11127317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077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5217" y="2889504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>
                <a:latin typeface="+mn-lt"/>
                <a:cs typeface="Arial" panose="020B0604020202020204" pitchFamily="34" charset="0"/>
              </a:defRPr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933">
                <a:latin typeface="+mn-lt"/>
                <a:cs typeface="Arial" panose="020B0604020202020204" pitchFamily="34" charset="0"/>
              </a:defRPr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>
                <a:latin typeface="+mn-lt"/>
                <a:cs typeface="Arial" panose="020B0604020202020204" pitchFamily="34" charset="0"/>
              </a:defRPr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>
                <a:latin typeface="+mn-lt"/>
                <a:cs typeface="Arial" panose="020B0604020202020204" pitchFamily="34" charset="0"/>
              </a:defRPr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0286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95589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+mn-lt"/>
                <a:cs typeface="Arial" panose="020B0604020202020204" pitchFamily="34" charset="0"/>
              </a:defRPr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+mn-lt"/>
                <a:cs typeface="Arial" panose="020B0604020202020204" pitchFamily="34" charset="0"/>
              </a:defRPr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>
                <a:latin typeface="+mn-lt"/>
                <a:cs typeface="Arial" panose="020B0604020202020204" pitchFamily="34" charset="0"/>
              </a:defRPr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+mn-lt"/>
                <a:cs typeface="Arial" panose="020B0604020202020204" pitchFamily="34" charset="0"/>
              </a:defRPr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 panose="020B0604020202020204" pitchFamily="34" charset="0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5131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9192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 anchor="ctr" anchorCtr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+mn-lt"/>
                <a:cs typeface="Arial" panose="020B0604020202020204" pitchFamily="34" charset="0"/>
              </a:defRPr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+mn-lt"/>
                <a:cs typeface="Arial" panose="020B0604020202020204" pitchFamily="34" charset="0"/>
              </a:defRPr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>
                <a:latin typeface="+mn-lt"/>
                <a:cs typeface="Arial" panose="020B0604020202020204" pitchFamily="34" charset="0"/>
              </a:defRPr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+mn-lt"/>
                <a:cs typeface="Arial" panose="020B0604020202020204" pitchFamily="34" charset="0"/>
              </a:defRPr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None/>
              <a:defRPr lang="en-US" sz="32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Arial" panose="020B0604020202020204" pitchFamily="34" charset="0"/>
              </a:defRPr>
            </a:lvl1pPr>
            <a:lvl2pPr marL="152396" indent="0">
              <a:buClr>
                <a:schemeClr val="tx2"/>
              </a:buClr>
              <a:buSzPct val="6000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4792" indent="0">
              <a:buClr>
                <a:schemeClr val="tx2"/>
              </a:buClr>
              <a:buSzPct val="6000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44489" indent="0">
              <a:buClr>
                <a:schemeClr val="tx2"/>
              </a:buClr>
              <a:buSzPct val="6000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09585" indent="0">
              <a:buClr>
                <a:schemeClr val="tx2"/>
              </a:buClr>
              <a:buSzPct val="60000"/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3191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88950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7768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88950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96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88950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664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88950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1669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88950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2150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09347" y="2904372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5675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98" y="6212442"/>
            <a:ext cx="1796292" cy="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375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2667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019027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4529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236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Public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D48B3-1FCE-B649-AC6C-CD1C21D5B8E5}"/>
              </a:ext>
            </a:extLst>
          </p:cNvPr>
          <p:cNvPicPr>
            <a:picLocks noChangeAspect="1"/>
          </p:cNvPicPr>
          <p:nvPr/>
        </p:nvPicPr>
        <p:blipFill>
          <a:blip r:embed="rId3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9779" y="6322205"/>
            <a:ext cx="881226" cy="2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8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575777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73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pos="2880">
          <p15:clr>
            <a:srgbClr val="F26B43"/>
          </p15:clr>
        </p15:guide>
        <p15:guide id="10" pos="288">
          <p15:clr>
            <a:srgbClr val="F26B43"/>
          </p15:clr>
        </p15:guide>
        <p15:guide id="11" pos="5496">
          <p15:clr>
            <a:srgbClr val="F26B43"/>
          </p15:clr>
        </p15:guide>
        <p15:guide id="12" orient="horz" pos="5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24384" y="36576"/>
            <a:ext cx="11127317" cy="86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17EB4-14CA-8449-B21E-E6C132C92492}"/>
              </a:ext>
            </a:extLst>
          </p:cNvPr>
          <p:cNvSpPr txBox="1"/>
          <p:nvPr/>
        </p:nvSpPr>
        <p:spPr>
          <a:xfrm>
            <a:off x="10095567" y="6259549"/>
            <a:ext cx="2081563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b="1" spc="200" baseline="0" dirty="0">
                <a:solidFill>
                  <a:srgbClr val="0070C0"/>
                </a:solidFill>
                <a:latin typeface="+mn-lt"/>
              </a:rPr>
              <a:t>Global</a:t>
            </a:r>
          </a:p>
          <a:p>
            <a:r>
              <a:rPr lang="en-US" sz="1600" spc="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Sales Training</a:t>
            </a:r>
          </a:p>
        </p:txBody>
      </p:sp>
    </p:spTree>
    <p:extLst>
      <p:ext uri="{BB962C8B-B14F-4D97-AF65-F5344CB8AC3E}">
        <p14:creationId xmlns:p14="http://schemas.microsoft.com/office/powerpoint/2010/main" val="401373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Light" panose="020B0503020201020303" pitchFamily="34" charset="0"/>
          <a:cs typeface="CiscoSansTT Light" panose="020B0503020201020303" pitchFamily="34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learning/modules/dev-setup" TargetMode="External"/><Relationship Id="rId2" Type="http://schemas.openxmlformats.org/officeDocument/2006/relationships/hyperlink" Target="https://developer.cisco.com/video/net-prog-basics/" TargetMode="Externa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www.learnpython.org/" TargetMode="External"/><Relationship Id="rId4" Type="http://schemas.openxmlformats.org/officeDocument/2006/relationships/hyperlink" Target="https://cisco.sharepoint.com/sites/ent_devn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FAD8C31-63DA-7748-9452-094F4A7E4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36F9-5B58-6243-B1C9-F5E70C369E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97A6E-1AB3-6143-A3EB-5351D6193E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C8D39-1DA4-1A4F-96EE-E5E97F077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dirty="0"/>
              <a:t>Kickoff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6D2400-87FB-3B4D-861A-B277F028C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Dev</a:t>
            </a:r>
            <a:r>
              <a:rPr lang="en-US" altLang="zh-CN" dirty="0"/>
              <a:t>Ne</a:t>
            </a:r>
            <a:r>
              <a:rPr lang="en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9383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1410B-5DD0-BE4F-B12F-737A13614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608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C4880-6843-9548-BD5C-03F65D2F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Slogan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332EA-4D06-7446-B0C6-094EE609F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certificate</a:t>
            </a:r>
          </a:p>
          <a:p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fun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211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7F2-80AD-AF44-AE91-A55A3D2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Speaker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0336-E623-1844-B5FC-6E20DECFD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Week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Frank</a:t>
            </a:r>
          </a:p>
          <a:p>
            <a:r>
              <a:rPr lang="en-US" dirty="0"/>
              <a:t>Week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TBD</a:t>
            </a:r>
          </a:p>
          <a:p>
            <a:r>
              <a:rPr lang="en-US" dirty="0"/>
              <a:t>Week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TBD</a:t>
            </a:r>
          </a:p>
          <a:p>
            <a:r>
              <a:rPr lang="en-US" dirty="0"/>
              <a:t>Week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TBD</a:t>
            </a:r>
          </a:p>
          <a:p>
            <a:r>
              <a:rPr lang="en-US" dirty="0"/>
              <a:t>Week</a:t>
            </a:r>
            <a:r>
              <a:rPr lang="en-US" altLang="zh-CN" dirty="0"/>
              <a:t>5:</a:t>
            </a:r>
            <a:r>
              <a:rPr lang="zh-CN" altLang="en-US" dirty="0"/>
              <a:t> </a:t>
            </a:r>
            <a:r>
              <a:rPr lang="en-US" altLang="zh-CN" dirty="0"/>
              <a:t>TBD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310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92F25-9E02-054A-AEB1-51C42833A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Week1 </a:t>
            </a:r>
          </a:p>
          <a:p>
            <a:pPr lvl="1"/>
            <a:r>
              <a:rPr lang="en-CN" dirty="0"/>
              <a:t>DevNet Introduction </a:t>
            </a:r>
          </a:p>
          <a:p>
            <a:pPr lvl="1"/>
            <a:r>
              <a:rPr lang="en-CN" dirty="0"/>
              <a:t>Dev Environment Setup</a:t>
            </a:r>
          </a:p>
          <a:p>
            <a:r>
              <a:rPr lang="en-CN" dirty="0"/>
              <a:t>Week2</a:t>
            </a:r>
          </a:p>
          <a:p>
            <a:pPr lvl="1"/>
            <a:r>
              <a:rPr lang="en-CN" dirty="0"/>
              <a:t>Data Models</a:t>
            </a:r>
          </a:p>
          <a:p>
            <a:pPr lvl="1"/>
            <a:r>
              <a:rPr lang="en-CN" dirty="0"/>
              <a:t>Python for Network</a:t>
            </a:r>
          </a:p>
          <a:p>
            <a:r>
              <a:rPr lang="en-CN" dirty="0"/>
              <a:t>Week3</a:t>
            </a:r>
          </a:p>
          <a:p>
            <a:pPr lvl="1"/>
            <a:r>
              <a:rPr lang="en-CN" dirty="0"/>
              <a:t>Yang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Netconf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Restconf</a:t>
            </a:r>
            <a:endParaRPr lang="en-US" altLang="zh-CN" dirty="0"/>
          </a:p>
          <a:p>
            <a:pPr lvl="1"/>
            <a:r>
              <a:rPr lang="en-CN" dirty="0"/>
              <a:t>Network Device API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28D516-52BB-7245-B346-234658F719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Week4</a:t>
            </a:r>
          </a:p>
          <a:p>
            <a:pPr lvl="1"/>
            <a:r>
              <a:rPr lang="en-CN" dirty="0"/>
              <a:t>Guest Shell</a:t>
            </a:r>
          </a:p>
          <a:p>
            <a:pPr lvl="1"/>
            <a:r>
              <a:rPr lang="en-CN" dirty="0"/>
              <a:t>Application Hosting</a:t>
            </a:r>
          </a:p>
          <a:p>
            <a:r>
              <a:rPr lang="en-CN" dirty="0"/>
              <a:t>Week5</a:t>
            </a:r>
          </a:p>
          <a:p>
            <a:pPr lvl="1"/>
            <a:r>
              <a:rPr lang="en-CN" dirty="0"/>
              <a:t>DevOps</a:t>
            </a:r>
          </a:p>
          <a:p>
            <a:pPr lvl="1"/>
            <a:r>
              <a:rPr lang="en-CN" dirty="0"/>
              <a:t>Ansible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873631-AB3B-614B-8FAF-9FD9E568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B504A-AB14-0745-B4F5-986694534DAA}"/>
              </a:ext>
            </a:extLst>
          </p:cNvPr>
          <p:cNvSpPr txBox="1"/>
          <p:nvPr/>
        </p:nvSpPr>
        <p:spPr>
          <a:xfrm>
            <a:off x="6360692" y="4616932"/>
            <a:ext cx="3919663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lt"/>
              </a:rPr>
              <a:t>At</a:t>
            </a:r>
            <a:r>
              <a:rPr lang="zh-CN" altLang="en-US" sz="2000" dirty="0">
                <a:latin typeface="+mn-lt"/>
              </a:rPr>
              <a:t> </a:t>
            </a:r>
            <a:r>
              <a:rPr lang="en-CN" sz="2000" dirty="0">
                <a:latin typeface="+mn-lt"/>
              </a:rPr>
              <a:t>Every</a:t>
            </a:r>
            <a:r>
              <a:rPr lang="zh-CN" altLang="en-US" sz="2000" dirty="0">
                <a:latin typeface="+mn-lt"/>
              </a:rPr>
              <a:t> </a:t>
            </a:r>
            <a:endParaRPr lang="en-US" altLang="zh-CN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Tuesday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4-5:30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30mins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practices</a:t>
            </a:r>
            <a:r>
              <a:rPr lang="zh-CN" altLang="en-US" sz="2000" dirty="0">
                <a:latin typeface="+mn-lt"/>
              </a:rPr>
              <a:t> </a:t>
            </a:r>
            <a:endParaRPr lang="en-US" altLang="zh-CN" sz="20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60mins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lecture</a:t>
            </a:r>
            <a:r>
              <a:rPr lang="zh-CN" altLang="en-US" sz="2000" dirty="0">
                <a:latin typeface="+mn-lt"/>
              </a:rPr>
              <a:t> </a:t>
            </a:r>
            <a:endParaRPr lang="en-US" altLang="zh-CN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Thursday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4-5:30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pm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(if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need)</a:t>
            </a:r>
            <a:endParaRPr lang="en-C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4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1CB1D4-DD93-9A4C-BC5C-065923FD7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network programmability basics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Courses)</a:t>
            </a:r>
          </a:p>
          <a:p>
            <a:pPr lvl="1"/>
            <a:r>
              <a:rPr lang="en-US" dirty="0">
                <a:hlinkClick r:id="rId2"/>
              </a:rPr>
              <a:t>https://developer.cisco.com/video/net-prog-basics/</a:t>
            </a:r>
            <a:endParaRPr lang="en-US" dirty="0"/>
          </a:p>
          <a:p>
            <a:r>
              <a:rPr lang="en-US" dirty="0"/>
              <a:t>Developer Workstation and Environment Setup</a:t>
            </a:r>
            <a:r>
              <a:rPr lang="zh-CN" altLang="en-US" dirty="0"/>
              <a:t> </a:t>
            </a:r>
            <a:r>
              <a:rPr lang="en-US" altLang="zh-CN" dirty="0"/>
              <a:t>(Step-by-Step</a:t>
            </a:r>
            <a:r>
              <a:rPr lang="zh-CN" altLang="en-US" dirty="0"/>
              <a:t> </a:t>
            </a:r>
            <a:r>
              <a:rPr lang="en-US" altLang="zh-CN" dirty="0"/>
              <a:t>Guide)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https://developer.cisco.com/learning/modules/dev-setup</a:t>
            </a:r>
            <a:endParaRPr lang="en-US" dirty="0"/>
          </a:p>
          <a:p>
            <a:r>
              <a:rPr lang="en-US" dirty="0"/>
              <a:t>ENT</a:t>
            </a:r>
            <a:r>
              <a:rPr lang="zh-CN" altLang="en-US" dirty="0"/>
              <a:t> </a:t>
            </a:r>
            <a:r>
              <a:rPr lang="en-US" altLang="zh-CN" dirty="0" err="1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r>
              <a:rPr lang="zh-CN" altLang="en-US" dirty="0"/>
              <a:t> </a:t>
            </a:r>
            <a:r>
              <a:rPr lang="en-US" altLang="zh-CN" dirty="0"/>
              <a:t>(under</a:t>
            </a:r>
            <a:r>
              <a:rPr lang="zh-CN" altLang="en-US" dirty="0"/>
              <a:t> </a:t>
            </a:r>
            <a:r>
              <a:rPr lang="en-US" altLang="zh-CN" dirty="0"/>
              <a:t>dev.)</a:t>
            </a:r>
          </a:p>
          <a:p>
            <a:pPr lvl="1"/>
            <a:r>
              <a:rPr lang="en-US" dirty="0">
                <a:hlinkClick r:id="rId4"/>
              </a:rPr>
              <a:t>https://cisco.sharepoint.com/sites/ent_devnet</a:t>
            </a:r>
            <a:endParaRPr 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</a:p>
          <a:p>
            <a:pPr lvl="1"/>
            <a:r>
              <a:rPr lang="en-US" dirty="0">
                <a:hlinkClick r:id="rId5"/>
              </a:rPr>
              <a:t>https://www.learnpython.org/</a:t>
            </a:r>
            <a:br>
              <a:rPr lang="en-US" dirty="0"/>
            </a:br>
            <a:endParaRPr lang="en-US" dirty="0"/>
          </a:p>
          <a:p>
            <a:endParaRPr lang="en-C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62BA6-DB85-184B-B7E3-702982A7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5561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EBAD-F967-544D-A3F0-DD9BB938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out!</a:t>
            </a:r>
            <a:r>
              <a:rPr lang="zh-CN" alt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4178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4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C61231-DA6E-874C-B8B2-50BB3C0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CACC77-877A-934F-88DA-C325D964C9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</a:p>
          <a:p>
            <a:r>
              <a:rPr lang="en-CN" dirty="0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Incubation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</a:p>
          <a:p>
            <a:r>
              <a:rPr lang="en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669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0CEF-A626-B14A-B5B7-331A0B41B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85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E34D27-8542-234F-882C-02F6BFC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Self-intro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JSON</a:t>
            </a:r>
            <a:endParaRPr lang="en-C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250FE03-3989-D240-BAE0-5FD084F61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DCF902-7D41-FA47-BA5E-706EE3A7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85" y="-13759"/>
            <a:ext cx="6922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1E3B-97AB-B842-8853-5D8D5177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Who’s</a:t>
            </a:r>
            <a:r>
              <a:rPr lang="zh-CN" altLang="en-US" dirty="0"/>
              <a:t> </a:t>
            </a:r>
            <a:r>
              <a:rPr lang="en-US" altLang="zh-CN" dirty="0"/>
              <a:t>Next?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AF0B-C080-2042-832D-2242A6ACA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9917" y="1303432"/>
            <a:ext cx="4734983" cy="1905025"/>
          </a:xfrm>
        </p:spPr>
        <p:txBody>
          <a:bodyPr/>
          <a:lstStyle/>
          <a:p>
            <a:r>
              <a:rPr lang="en-US" altLang="zh-CN" sz="2400" b="1" dirty="0"/>
              <a:t>Copy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your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computer</a:t>
            </a:r>
          </a:p>
          <a:p>
            <a:r>
              <a:rPr lang="en-US" altLang="zh-CN" sz="2400" b="1" dirty="0"/>
              <a:t>Modify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with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your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own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</a:t>
            </a:r>
          </a:p>
          <a:p>
            <a:r>
              <a:rPr lang="en-US" altLang="zh-CN" sz="2400" b="1" dirty="0"/>
              <a:t>Upload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github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email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me</a:t>
            </a:r>
          </a:p>
          <a:p>
            <a:r>
              <a:rPr lang="en-US" altLang="zh-CN" sz="2400" b="1" dirty="0"/>
              <a:t>Check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out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soon!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2F036-DAAF-1640-A881-EF9860B51402}"/>
              </a:ext>
            </a:extLst>
          </p:cNvPr>
          <p:cNvSpPr txBox="1"/>
          <p:nvPr/>
        </p:nvSpPr>
        <p:spPr>
          <a:xfrm>
            <a:off x="6478201" y="4908237"/>
            <a:ext cx="515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lt"/>
              </a:rPr>
              <a:t>$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git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clone</a:t>
            </a:r>
            <a:r>
              <a:rPr lang="zh-CN" altLang="en-US" dirty="0">
                <a:latin typeface="+mn-lt"/>
              </a:rPr>
              <a:t> </a:t>
            </a:r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github.com</a:t>
            </a:r>
            <a:r>
              <a:rPr lang="en-US" dirty="0">
                <a:latin typeface="+mn-lt"/>
              </a:rPr>
              <a:t>/tqs0117/</a:t>
            </a:r>
            <a:r>
              <a:rPr lang="en-US" dirty="0" err="1">
                <a:latin typeface="+mn-lt"/>
              </a:rPr>
              <a:t>devnet_forum.git</a:t>
            </a:r>
            <a:endParaRPr lang="en-CN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E1C86-579B-CB4D-A3F0-AF1B980B4DC3}"/>
              </a:ext>
            </a:extLst>
          </p:cNvPr>
          <p:cNvSpPr txBox="1"/>
          <p:nvPr/>
        </p:nvSpPr>
        <p:spPr>
          <a:xfrm>
            <a:off x="6478201" y="3984907"/>
            <a:ext cx="493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https://</a:t>
            </a:r>
            <a:r>
              <a:rPr lang="en-US" dirty="0" err="1">
                <a:latin typeface="+mn-lt"/>
              </a:rPr>
              <a:t>github.com</a:t>
            </a:r>
            <a:r>
              <a:rPr lang="en-US" dirty="0">
                <a:latin typeface="+mn-lt"/>
              </a:rPr>
              <a:t>/tqs0117/</a:t>
            </a:r>
            <a:r>
              <a:rPr lang="en-US" dirty="0" err="1">
                <a:latin typeface="+mn-lt"/>
              </a:rPr>
              <a:t>devnet_forum</a:t>
            </a:r>
            <a:r>
              <a:rPr lang="en-US" dirty="0">
                <a:latin typeface="+mn-lt"/>
              </a:rPr>
              <a:t>/blob/1st_forum/0.kickoff/</a:t>
            </a:r>
            <a:r>
              <a:rPr lang="en-US" dirty="0" err="1">
                <a:latin typeface="+mn-lt"/>
              </a:rPr>
              <a:t>namelist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namelist.json</a:t>
            </a:r>
            <a:endParaRPr lang="en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57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1410B-5DD0-BE4F-B12F-737A13614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Incubation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259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9A7B4-C340-2B45-A83D-1DF176FA5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Phase-1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  <a:endParaRPr lang="en-US" dirty="0"/>
          </a:p>
          <a:p>
            <a:pPr lvl="1"/>
            <a:r>
              <a:rPr lang="en-US" dirty="0"/>
              <a:t>ENTG-Wide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Interest</a:t>
            </a:r>
            <a:r>
              <a:rPr lang="en-US" altLang="zh-CN" dirty="0"/>
              <a:t>-Based</a:t>
            </a:r>
          </a:p>
          <a:p>
            <a:pPr lvl="1"/>
            <a:r>
              <a:rPr lang="en-US" dirty="0"/>
              <a:t>Fundamental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Self-paced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pPr lvl="1"/>
            <a:r>
              <a:rPr lang="en-US" altLang="zh-CN" dirty="0"/>
              <a:t>Certification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Professional</a:t>
            </a:r>
            <a:r>
              <a:rPr lang="zh-CN" altLang="en-US" dirty="0"/>
              <a:t> </a:t>
            </a:r>
            <a:r>
              <a:rPr lang="en-US" altLang="zh-CN" dirty="0"/>
              <a:t>(available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Feb.24)</a:t>
            </a:r>
          </a:p>
          <a:p>
            <a:r>
              <a:rPr lang="en-US" altLang="zh-CN" dirty="0"/>
              <a:t>Phase-2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Group-Based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Contribution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Automation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Contribution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DevNet</a:t>
            </a:r>
            <a:r>
              <a:rPr lang="zh-CN" altLang="en-US" dirty="0"/>
              <a:t> </a:t>
            </a:r>
            <a:r>
              <a:rPr lang="en-US" altLang="zh-CN" dirty="0" err="1"/>
              <a:t>CodeX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Activities</a:t>
            </a:r>
          </a:p>
          <a:p>
            <a:pPr marL="389457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2DC34-F825-2948-B0AB-50850187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DevNet</a:t>
            </a:r>
            <a:r>
              <a:rPr lang="en-US" altLang="zh-CN" dirty="0"/>
              <a:t> </a:t>
            </a:r>
            <a:r>
              <a:rPr lang="en-US" dirty="0"/>
              <a:t>Incubation</a:t>
            </a:r>
          </a:p>
        </p:txBody>
      </p:sp>
    </p:spTree>
    <p:extLst>
      <p:ext uri="{BB962C8B-B14F-4D97-AF65-F5344CB8AC3E}">
        <p14:creationId xmlns:p14="http://schemas.microsoft.com/office/powerpoint/2010/main" val="32358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0"/>
          <p:cNvGrpSpPr/>
          <p:nvPr/>
        </p:nvGrpSpPr>
        <p:grpSpPr>
          <a:xfrm>
            <a:off x="8111489" y="1663170"/>
            <a:ext cx="3746992" cy="4166130"/>
            <a:chOff x="609600" y="1125417"/>
            <a:chExt cx="2514600" cy="411377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09600" y="1488470"/>
              <a:ext cx="2514600" cy="3750725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91452" tIns="182904" rIns="91452" bIns="45727" anchor="t" anchorCtr="0"/>
            <a:lstStyle/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To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build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capability to support customers and partners in software API and automation </a:t>
              </a:r>
            </a:p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All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participators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pass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DevNet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Professional Exam</a:t>
              </a:r>
            </a:p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09600" y="1125417"/>
              <a:ext cx="2514600" cy="363053"/>
            </a:xfrm>
            <a:prstGeom prst="rect">
              <a:avLst/>
            </a:prstGeom>
            <a:solidFill>
              <a:schemeClr val="accent5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91452" tIns="45727" rIns="91452" bIns="45727" anchor="ctr" anchorCtr="1"/>
            <a:lstStyle/>
            <a:p>
              <a:pPr marL="0" marR="0" lvl="0" indent="0" algn="ctr" defTabSz="8144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Target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1073" y="1663170"/>
            <a:ext cx="3746993" cy="4166130"/>
            <a:chOff x="3314700" y="1125417"/>
            <a:chExt cx="2514600" cy="4692959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3314700" y="1635369"/>
              <a:ext cx="2514600" cy="418300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91452" tIns="182904" rIns="91452" bIns="45727" anchor="t" anchorCtr="0"/>
            <a:lstStyle/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The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forum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will be launched in FY20Q3. </a:t>
              </a:r>
            </a:p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The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forum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takes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5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weeks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*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to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cover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following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agenda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  <a:p>
              <a:pPr marL="633432" marR="0" lvl="1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DevNet</a:t>
              </a: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Introduction and </a:t>
              </a:r>
              <a:r>
                <a:rPr kumimoji="0" lang="en-US" altLang="zh-CN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E</a:t>
              </a: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nvironment </a:t>
              </a:r>
              <a:r>
                <a:rPr kumimoji="0" lang="en-US" altLang="zh-CN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etup</a:t>
              </a:r>
            </a:p>
            <a:p>
              <a:pPr marL="633432" marR="0" lvl="1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Programming Fundamentals</a:t>
              </a:r>
            </a:p>
            <a:p>
              <a:pPr marL="633432" marR="0" lvl="1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Network APIs </a:t>
              </a:r>
            </a:p>
            <a:p>
              <a:pPr marL="633432" marR="0" lvl="1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Guestshell</a:t>
              </a: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and App-hosting</a:t>
              </a:r>
            </a:p>
            <a:p>
              <a:pPr marL="633432" marR="0" lvl="1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DevOps</a:t>
              </a: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Introduction</a:t>
              </a:r>
              <a:endPara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3314700" y="1125417"/>
              <a:ext cx="2514600" cy="51316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91452" tIns="45727" rIns="91452" bIns="45727" anchor="ctr" anchorCtr="1"/>
            <a:lstStyle/>
            <a:p>
              <a:pPr marL="0" marR="0" lvl="0" indent="0" algn="ctr" defTabSz="8144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Execution</a:t>
              </a: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1B935AF4-661F-438D-A271-50B18FEB5FC1}"/>
              </a:ext>
            </a:extLst>
          </p:cNvPr>
          <p:cNvGrpSpPr/>
          <p:nvPr/>
        </p:nvGrpSpPr>
        <p:grpSpPr>
          <a:xfrm>
            <a:off x="310659" y="1663170"/>
            <a:ext cx="3746992" cy="4166130"/>
            <a:chOff x="609600" y="1125417"/>
            <a:chExt cx="2514600" cy="140652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C6F4C46F-DAE6-448F-ABF7-B13284BD4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278254"/>
              <a:ext cx="2514600" cy="125368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91452" tIns="182904" rIns="91452" bIns="45727" anchor="t" anchorCtr="0"/>
            <a:lstStyle/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The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forum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focus on incubation of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NetDevOps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engineers for EN and Korea Support Services team.</a:t>
              </a:r>
            </a:p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This is an interest-based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forum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and participators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need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to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pay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extra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time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on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learning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and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practices.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  <a:p>
              <a:pPr marL="176232" marR="0" lvl="0" indent="-176232" algn="l" defTabSz="4572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Pct val="80000"/>
                <a:buFont typeface="Arial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Participators will be required to enroll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DevNet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828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Professional Exam</a:t>
              </a: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5AAA7402-A958-4DB4-B2B4-04B54D78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1125417"/>
              <a:ext cx="2514600" cy="152837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91452" tIns="45727" rIns="91452" bIns="45727" anchor="ctr" anchorCtr="1"/>
            <a:lstStyle/>
            <a:p>
              <a:pPr marL="0" marR="0" lvl="0" indent="0" algn="ctr" defTabSz="81447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Strategy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3251E7-9996-594D-92E6-544F44D1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7501-486F-7640-BA0B-48DA0F39A119}"/>
              </a:ext>
            </a:extLst>
          </p:cNvPr>
          <p:cNvSpPr txBox="1"/>
          <p:nvPr/>
        </p:nvSpPr>
        <p:spPr>
          <a:xfrm>
            <a:off x="5841781" y="5567690"/>
            <a:ext cx="218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*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1-2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2hrs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sessions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each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week</a:t>
            </a:r>
            <a:endParaRPr kumimoji="0" lang="en-CN" sz="11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3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111428" y="2630041"/>
            <a:ext cx="616707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-36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FY20Q3</a:t>
            </a:r>
            <a:endParaRPr kumimoji="0" lang="en-GB" sz="1800" b="0" i="0" u="none" strike="noStrike" kern="1200" cap="none" spc="-36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318" name="OTLSHAPE_M_93afb554552a4221a5380f7919409aa7_Connector1"/>
          <p:cNvCxnSpPr/>
          <p:nvPr>
            <p:custDataLst>
              <p:tags r:id="rId3"/>
            </p:custDataLst>
          </p:nvPr>
        </p:nvCxnSpPr>
        <p:spPr>
          <a:xfrm>
            <a:off x="6239753" y="1964434"/>
            <a:ext cx="0" cy="569364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5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2773180" y="2562652"/>
            <a:ext cx="8937825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296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297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943791" y="329565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298" name="OTLSHAPE_TB_00000000000000000000000000000000_TodayMarkerText" hidden="1"/>
          <p:cNvSpPr txBox="1"/>
          <p:nvPr>
            <p:custDataLst>
              <p:tags r:id="rId7"/>
            </p:custDataLst>
          </p:nvPr>
        </p:nvSpPr>
        <p:spPr>
          <a:xfrm>
            <a:off x="998220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Today</a:t>
            </a:r>
          </a:p>
        </p:txBody>
      </p:sp>
      <p:sp>
        <p:nvSpPr>
          <p:cNvPr id="9299" name="OTLSHAPE_TB_00000000000000000000000000000000_TimescaleInterval1"/>
          <p:cNvSpPr txBox="1"/>
          <p:nvPr>
            <p:custDataLst>
              <p:tags r:id="rId8"/>
            </p:custDataLst>
          </p:nvPr>
        </p:nvSpPr>
        <p:spPr>
          <a:xfrm>
            <a:off x="3001780" y="2660125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Feb</a:t>
            </a:r>
            <a:endParaRPr kumimoji="0" lang="en-GB" sz="1200" b="0" i="0" u="none" strike="noStrike" kern="1200" cap="none" spc="-18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03" name="OTLSHAPE_TB_00000000000000000000000000000000_TimescaleInterval3"/>
          <p:cNvSpPr txBox="1"/>
          <p:nvPr>
            <p:custDataLst>
              <p:tags r:id="rId9"/>
            </p:custDataLst>
          </p:nvPr>
        </p:nvSpPr>
        <p:spPr>
          <a:xfrm>
            <a:off x="5896274" y="2660125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Mar</a:t>
            </a:r>
            <a:endParaRPr kumimoji="0" lang="en-GB" sz="1200" b="0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07" name="OTLSHAPE_TB_00000000000000000000000000000000_TimescaleInterval5"/>
          <p:cNvSpPr txBox="1"/>
          <p:nvPr>
            <p:custDataLst>
              <p:tags r:id="rId10"/>
            </p:custDataLst>
          </p:nvPr>
        </p:nvSpPr>
        <p:spPr>
          <a:xfrm>
            <a:off x="8782006" y="2660125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-1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Apr</a:t>
            </a:r>
            <a:endParaRPr kumimoji="0" lang="en-GB" sz="1200" b="0" i="0" u="none" strike="noStrike" kern="1200" cap="none" spc="-18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cxnSp>
        <p:nvCxnSpPr>
          <p:cNvPr id="9302" name="OTLSHAPE_TB_00000000000000000000000000000000_Separator2"/>
          <p:cNvCxnSpPr/>
          <p:nvPr>
            <p:custDataLst>
              <p:tags r:id="rId11"/>
            </p:custDataLst>
          </p:nvPr>
        </p:nvCxnSpPr>
        <p:spPr>
          <a:xfrm>
            <a:off x="5832774" y="2600752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6" name="OTLSHAPE_TB_00000000000000000000000000000000_Separator4"/>
          <p:cNvCxnSpPr/>
          <p:nvPr>
            <p:custDataLst>
              <p:tags r:id="rId12"/>
            </p:custDataLst>
          </p:nvPr>
        </p:nvCxnSpPr>
        <p:spPr>
          <a:xfrm>
            <a:off x="8718506" y="2600752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9" name="OTLSHAPE_T_be3ae38f60b3402d8a13f1e91eec41f5_Shape"/>
          <p:cNvSpPr/>
          <p:nvPr>
            <p:custDataLst>
              <p:tags r:id="rId13"/>
            </p:custDataLst>
          </p:nvPr>
        </p:nvSpPr>
        <p:spPr>
          <a:xfrm>
            <a:off x="3767793" y="3259513"/>
            <a:ext cx="1878308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57" name="OTLSHAPE_T_9aa183d65df24b0c8fecd0a002471583_Shape"/>
          <p:cNvSpPr/>
          <p:nvPr>
            <p:custDataLst>
              <p:tags r:id="rId14"/>
            </p:custDataLst>
          </p:nvPr>
        </p:nvSpPr>
        <p:spPr>
          <a:xfrm>
            <a:off x="3768635" y="3680252"/>
            <a:ext cx="2471118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65" name="OTLSHAPE_T_06a6a20021ea4acdac20b41f7b37b0dd_Shape"/>
          <p:cNvSpPr/>
          <p:nvPr>
            <p:custDataLst>
              <p:tags r:id="rId15"/>
            </p:custDataLst>
          </p:nvPr>
        </p:nvSpPr>
        <p:spPr>
          <a:xfrm>
            <a:off x="6586277" y="3946952"/>
            <a:ext cx="3114910" cy="203200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42" name="OTLSHAPE_T_7c518fb37f2142bb8e0445920d0403b5_ShapePercentage" hidden="1"/>
          <p:cNvSpPr/>
          <p:nvPr>
            <p:custDataLst>
              <p:tags r:id="rId16"/>
            </p:custDataLst>
          </p:nvPr>
        </p:nvSpPr>
        <p:spPr>
          <a:xfrm>
            <a:off x="4137271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50" name="OTLSHAPE_T_be3ae38f60b3402d8a13f1e91eec41f5_ShapePercentage" hidden="1"/>
          <p:cNvSpPr/>
          <p:nvPr>
            <p:custDataLst>
              <p:tags r:id="rId17"/>
            </p:custDataLst>
          </p:nvPr>
        </p:nvSpPr>
        <p:spPr>
          <a:xfrm>
            <a:off x="4912801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58" name="OTLSHAPE_T_9aa183d65df24b0c8fecd0a002471583_ShapePercentage" hidden="1"/>
          <p:cNvSpPr/>
          <p:nvPr>
            <p:custDataLst>
              <p:tags r:id="rId18"/>
            </p:custDataLst>
          </p:nvPr>
        </p:nvSpPr>
        <p:spPr>
          <a:xfrm>
            <a:off x="4912801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66" name="OTLSHAPE_T_06a6a20021ea4acdac20b41f7b37b0dd_ShapePercentage" hidden="1"/>
          <p:cNvSpPr/>
          <p:nvPr>
            <p:custDataLst>
              <p:tags r:id="rId19"/>
            </p:custDataLst>
          </p:nvPr>
        </p:nvSpPr>
        <p:spPr>
          <a:xfrm>
            <a:off x="5799121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74" name="OTLSHAPE_T_e6f5c918bdd649a1ac919cf22468a23b_ShapePercentage" hidden="1"/>
          <p:cNvSpPr/>
          <p:nvPr>
            <p:custDataLst>
              <p:tags r:id="rId20"/>
            </p:custDataLst>
          </p:nvPr>
        </p:nvSpPr>
        <p:spPr>
          <a:xfrm>
            <a:off x="6759301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43" name="OTLSHAPE_T_7c518fb37f2142bb8e0445920d0403b5_Duration" hidden="1"/>
          <p:cNvSpPr txBox="1"/>
          <p:nvPr>
            <p:custDataLst>
              <p:tags r:id="rId21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6 days</a:t>
            </a:r>
          </a:p>
        </p:txBody>
      </p:sp>
      <p:sp>
        <p:nvSpPr>
          <p:cNvPr id="9344" name="OTLSHAPE_T_7c518fb37f2142bb8e0445920d0403b5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45" name="OTLSHAPE_T_7c518fb37f2142bb8e0445920d0403b5_StartDate" hidden="1"/>
          <p:cNvSpPr txBox="1"/>
          <p:nvPr>
            <p:custDataLst>
              <p:tags r:id="rId23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46" name="OTLSHAPE_T_7c518fb37f2142bb8e0445920d0403b5_EndDate" hidden="1"/>
          <p:cNvSpPr txBox="1"/>
          <p:nvPr>
            <p:custDataLst>
              <p:tags r:id="rId24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51" name="OTLSHAPE_T_be3ae38f60b3402d8a13f1e91eec41f5_Duration" hidden="1"/>
          <p:cNvSpPr txBox="1"/>
          <p:nvPr>
            <p:custDataLst>
              <p:tags r:id="rId25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17 days</a:t>
            </a:r>
          </a:p>
        </p:txBody>
      </p:sp>
      <p:sp>
        <p:nvSpPr>
          <p:cNvPr id="9352" name="OTLSHAPE_T_be3ae38f60b3402d8a13f1e91eec41f5_TextPercentage" hidden="1"/>
          <p:cNvSpPr txBox="1"/>
          <p:nvPr>
            <p:custDataLst>
              <p:tags r:id="rId26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53" name="OTLSHAPE_T_be3ae38f60b3402d8a13f1e91eec41f5_StartDate" hidden="1"/>
          <p:cNvSpPr txBox="1"/>
          <p:nvPr>
            <p:custDataLst>
              <p:tags r:id="rId27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54" name="OTLSHAPE_T_be3ae38f60b3402d8a13f1e91eec41f5_EndDate" hidden="1"/>
          <p:cNvSpPr txBox="1"/>
          <p:nvPr>
            <p:custDataLst>
              <p:tags r:id="rId28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55" name="OTLSHAPE_T_be3ae38f60b3402d8a13f1e91eec41f5_Title"/>
          <p:cNvSpPr txBox="1"/>
          <p:nvPr>
            <p:custDataLst>
              <p:tags r:id="rId29"/>
            </p:custDataLst>
          </p:nvPr>
        </p:nvSpPr>
        <p:spPr>
          <a:xfrm>
            <a:off x="2927394" y="3284169"/>
            <a:ext cx="79810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000" b="1" spc="-6">
                <a:solidFill>
                  <a:srgbClr val="3B5998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-6" normalizeH="0" baseline="0" noProof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Mgmt</a:t>
            </a:r>
            <a:r>
              <a:rPr kumimoji="0" lang="en-US" altLang="zh-CN" sz="1000" b="1" i="0" u="none" strike="noStrike" kern="1200" cap="none" spc="-6" normalizeH="0" baseline="0" noProof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.</a:t>
            </a:r>
            <a:r>
              <a:rPr kumimoji="0" lang="zh-CN" altLang="en-US" sz="1000" b="1" i="0" u="none" strike="noStrike" kern="1200" cap="none" spc="-6" normalizeH="0" baseline="0" noProof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1" i="0" u="none" strike="noStrike" kern="1200" cap="none" spc="-6" normalizeH="0" baseline="0" noProof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Review</a:t>
            </a:r>
            <a:endParaRPr kumimoji="0" lang="en-GB" sz="1000" b="1" i="0" u="none" strike="noStrike" kern="1200" cap="none" spc="-6" normalizeH="0" baseline="0" noProof="0" dirty="0">
              <a:ln>
                <a:noFill/>
              </a:ln>
              <a:solidFill>
                <a:srgbClr val="3B5998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56" name="OTLSHAPE_T_be3ae38f60b3402d8a13f1e91eec41f5_JoinedDate"/>
          <p:cNvSpPr txBox="1"/>
          <p:nvPr>
            <p:custDataLst>
              <p:tags r:id="rId30"/>
            </p:custDataLst>
          </p:nvPr>
        </p:nvSpPr>
        <p:spPr>
          <a:xfrm>
            <a:off x="5709754" y="3284169"/>
            <a:ext cx="81808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Feb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17-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Feb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28</a:t>
            </a:r>
            <a:endParaRPr kumimoji="0" lang="en-GB" sz="1000" b="0" i="0" u="none" strike="noStrike" kern="1200" cap="none" spc="-4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59" name="OTLSHAPE_T_9aa183d65df24b0c8fecd0a002471583_Duration" hidden="1"/>
          <p:cNvSpPr txBox="1"/>
          <p:nvPr>
            <p:custDataLst>
              <p:tags r:id="rId31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24 days</a:t>
            </a:r>
          </a:p>
        </p:txBody>
      </p:sp>
      <p:sp>
        <p:nvSpPr>
          <p:cNvPr id="9360" name="OTLSHAPE_T_9aa183d65df24b0c8fecd0a002471583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61" name="OTLSHAPE_T_9aa183d65df24b0c8fecd0a002471583_StartDate" hidden="1"/>
          <p:cNvSpPr txBox="1"/>
          <p:nvPr>
            <p:custDataLst>
              <p:tags r:id="rId33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62" name="OTLSHAPE_T_9aa183d65df24b0c8fecd0a002471583_EndDate" hidden="1"/>
          <p:cNvSpPr txBox="1"/>
          <p:nvPr>
            <p:custDataLst>
              <p:tags r:id="rId34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63" name="OTLSHAPE_T_9aa183d65df24b0c8fecd0a002471583_Title"/>
          <p:cNvSpPr txBox="1"/>
          <p:nvPr>
            <p:custDataLst>
              <p:tags r:id="rId35"/>
            </p:custDataLst>
          </p:nvPr>
        </p:nvSpPr>
        <p:spPr>
          <a:xfrm>
            <a:off x="2711078" y="3704908"/>
            <a:ext cx="101526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-8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Content</a:t>
            </a:r>
            <a:r>
              <a:rPr kumimoji="0" lang="zh-CN" alt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1" i="0" u="none" strike="noStrike" kern="1200" cap="none" spc="-8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Review</a:t>
            </a:r>
            <a:endParaRPr kumimoji="0" lang="en-GB" sz="1000" b="1" i="0" u="none" strike="noStrike" kern="1200" cap="none" spc="-8" normalizeH="0" baseline="0" noProof="0" dirty="0">
              <a:ln>
                <a:noFill/>
              </a:ln>
              <a:solidFill>
                <a:srgbClr val="D24726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64" name="OTLSHAPE_T_9aa183d65df24b0c8fecd0a002471583_JoinedDate"/>
          <p:cNvSpPr txBox="1"/>
          <p:nvPr>
            <p:custDataLst>
              <p:tags r:id="rId36"/>
            </p:custDataLst>
          </p:nvPr>
        </p:nvSpPr>
        <p:spPr>
          <a:xfrm>
            <a:off x="6278805" y="3704340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Feb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12-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Mar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3</a:t>
            </a:r>
            <a:endParaRPr kumimoji="0" lang="en-GB" sz="1000" b="0" i="0" u="none" strike="noStrike" kern="1200" cap="none" spc="-4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67" name="OTLSHAPE_T_06a6a20021ea4acdac20b41f7b37b0dd_Duration" hidden="1"/>
          <p:cNvSpPr txBox="1"/>
          <p:nvPr>
            <p:custDataLst>
              <p:tags r:id="rId37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16 days</a:t>
            </a:r>
          </a:p>
        </p:txBody>
      </p:sp>
      <p:sp>
        <p:nvSpPr>
          <p:cNvPr id="9368" name="OTLSHAPE_T_06a6a20021ea4acdac20b41f7b37b0dd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69" name="OTLSHAPE_T_06a6a20021ea4acdac20b41f7b37b0dd_StartDate" hidden="1"/>
          <p:cNvSpPr txBox="1"/>
          <p:nvPr>
            <p:custDataLst>
              <p:tags r:id="rId39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70" name="OTLSHAPE_T_06a6a20021ea4acdac20b41f7b37b0dd_EndDate" hidden="1"/>
          <p:cNvSpPr txBox="1"/>
          <p:nvPr>
            <p:custDataLst>
              <p:tags r:id="rId40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71" name="OTLSHAPE_T_06a6a20021ea4acdac20b41f7b37b0dd_Title"/>
          <p:cNvSpPr txBox="1"/>
          <p:nvPr>
            <p:custDataLst>
              <p:tags r:id="rId41"/>
            </p:custDataLst>
          </p:nvPr>
        </p:nvSpPr>
        <p:spPr>
          <a:xfrm>
            <a:off x="5743885" y="3971608"/>
            <a:ext cx="8001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algn="r">
              <a:defRPr sz="1000" b="1" spc="-8">
                <a:solidFill>
                  <a:srgbClr val="D24726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-8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5weeks‘</a:t>
            </a:r>
            <a:r>
              <a:rPr kumimoji="0" lang="zh-CN" alt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1" i="0" u="none" strike="noStrike" kern="1200" cap="none" spc="-8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forum</a:t>
            </a:r>
            <a:endParaRPr kumimoji="0" lang="en-GB" sz="1000" b="1" i="0" u="none" strike="noStrike" kern="1200" cap="none" spc="-8" normalizeH="0" baseline="0" noProof="0" dirty="0">
              <a:ln>
                <a:noFill/>
              </a:ln>
              <a:solidFill>
                <a:srgbClr val="D24726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72" name="OTLSHAPE_T_06a6a20021ea4acdac20b41f7b37b0dd_JoinedDate"/>
          <p:cNvSpPr txBox="1"/>
          <p:nvPr>
            <p:custDataLst>
              <p:tags r:id="rId42"/>
            </p:custDataLst>
          </p:nvPr>
        </p:nvSpPr>
        <p:spPr>
          <a:xfrm>
            <a:off x="9754176" y="3971040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Mar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9-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Apr</a:t>
            </a:r>
            <a:r>
              <a:rPr kumimoji="0" lang="zh-CN" altLang="en-US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4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10</a:t>
            </a:r>
            <a:endParaRPr kumimoji="0" lang="en-GB" sz="1000" b="0" i="0" u="none" strike="noStrike" kern="1200" cap="none" spc="-4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75" name="OTLSHAPE_T_e6f5c918bdd649a1ac919cf22468a23b_Duration" hidden="1"/>
          <p:cNvSpPr txBox="1"/>
          <p:nvPr>
            <p:custDataLst>
              <p:tags r:id="rId43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25 days</a:t>
            </a:r>
          </a:p>
        </p:txBody>
      </p:sp>
      <p:sp>
        <p:nvSpPr>
          <p:cNvPr id="9376" name="OTLSHAPE_T_e6f5c918bdd649a1ac919cf22468a23b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77" name="OTLSHAPE_T_e6f5c918bdd649a1ac919cf22468a23b_StartDate" hidden="1"/>
          <p:cNvSpPr txBox="1"/>
          <p:nvPr>
            <p:custDataLst>
              <p:tags r:id="rId45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78" name="OTLSHAPE_T_e6f5c918bdd649a1ac919cf22468a23b_EndDate" hidden="1"/>
          <p:cNvSpPr txBox="1"/>
          <p:nvPr>
            <p:custDataLst>
              <p:tags r:id="rId46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28" name="OTLSHAPE_M_a54bc827b05146d18b559f618723e2b4_Shape"/>
          <p:cNvSpPr/>
          <p:nvPr>
            <p:custDataLst>
              <p:tags r:id="rId47"/>
            </p:custDataLst>
          </p:nvPr>
        </p:nvSpPr>
        <p:spPr>
          <a:xfrm>
            <a:off x="5010938" y="2378666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31" name="OTLSHAPE_M_93afb554552a4221a5380f7919409aa7_Shape"/>
          <p:cNvSpPr/>
          <p:nvPr>
            <p:custDataLst>
              <p:tags r:id="rId48"/>
            </p:custDataLst>
          </p:nvPr>
        </p:nvSpPr>
        <p:spPr>
          <a:xfrm>
            <a:off x="6125453" y="2406798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326" name="OTLSHAPE_M_a54bc827b05146d18b559f618723e2b4_Title"/>
          <p:cNvSpPr txBox="1"/>
          <p:nvPr>
            <p:custDataLst>
              <p:tags r:id="rId49"/>
            </p:custDataLst>
          </p:nvPr>
        </p:nvSpPr>
        <p:spPr>
          <a:xfrm>
            <a:off x="4514068" y="1881606"/>
            <a:ext cx="123771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Presentation</a:t>
            </a:r>
            <a:r>
              <a:rPr kumimoji="0" lang="zh-CN" altLang="en-US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CN" altLang="zh-CN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to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all</a:t>
            </a:r>
            <a:r>
              <a:rPr kumimoji="0" lang="zh-CN" altLang="en-US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managers</a:t>
            </a:r>
            <a:endParaRPr kumimoji="0" lang="en-GB" sz="1000" b="1" i="0" u="none" strike="noStrike" kern="1200" cap="none" spc="-6" normalizeH="0" baseline="0" noProof="0" dirty="0">
              <a:ln>
                <a:noFill/>
              </a:ln>
              <a:solidFill>
                <a:srgbClr val="3B5998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27" name="OTLSHAPE_M_a54bc827b05146d18b559f618723e2b4_Date"/>
          <p:cNvSpPr txBox="1"/>
          <p:nvPr>
            <p:custDataLst>
              <p:tags r:id="rId50"/>
            </p:custDataLst>
          </p:nvPr>
        </p:nvSpPr>
        <p:spPr>
          <a:xfrm>
            <a:off x="4939604" y="2211759"/>
            <a:ext cx="38664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Feb 2</a:t>
            </a:r>
            <a:r>
              <a:rPr kumimoji="0" lang="en-US" altLang="zh-CN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4</a:t>
            </a:r>
            <a:endParaRPr kumimoji="0" lang="en-GB" sz="1000" b="0" i="0" u="none" strike="noStrike" kern="1200" cap="none" spc="-6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29" name="OTLSHAPE_M_93afb554552a4221a5380f7919409aa7_Title"/>
          <p:cNvSpPr txBox="1"/>
          <p:nvPr>
            <p:custDataLst>
              <p:tags r:id="rId51"/>
            </p:custDataLst>
          </p:nvPr>
        </p:nvSpPr>
        <p:spPr>
          <a:xfrm>
            <a:off x="5858775" y="1654953"/>
            <a:ext cx="78473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-6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Kickoff</a:t>
            </a:r>
            <a:endParaRPr kumimoji="0" lang="en-GB" sz="1000" b="1" i="0" u="none" strike="noStrike" kern="1200" cap="none" spc="-6" normalizeH="0" baseline="0" noProof="0" dirty="0">
              <a:ln>
                <a:noFill/>
              </a:ln>
              <a:solidFill>
                <a:srgbClr val="D24726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30" name="OTLSHAPE_M_93afb554552a4221a5380f7919409aa7_Date"/>
          <p:cNvSpPr txBox="1"/>
          <p:nvPr>
            <p:custDataLst>
              <p:tags r:id="rId52"/>
            </p:custDataLst>
          </p:nvPr>
        </p:nvSpPr>
        <p:spPr>
          <a:xfrm>
            <a:off x="6061022" y="180941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Mar</a:t>
            </a:r>
            <a:r>
              <a:rPr kumimoji="0" lang="zh-CN" altLang="en-US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4</a:t>
            </a:r>
            <a:endParaRPr kumimoji="0" lang="en-GB" sz="1000" b="0" i="0" u="none" strike="noStrike" kern="1200" cap="none" spc="-6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333" name="OTLSHAPE_M_6a283b367375415b92b0e5fc4e16a0cc_Date" hidden="1"/>
          <p:cNvSpPr txBox="1"/>
          <p:nvPr>
            <p:custDataLst>
              <p:tags r:id="rId53"/>
            </p:custDataLst>
          </p:nvPr>
        </p:nvSpPr>
        <p:spPr>
          <a:xfrm>
            <a:off x="8051826" y="2439590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D1282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Nov 7</a:t>
            </a:r>
          </a:p>
        </p:txBody>
      </p:sp>
      <p:sp>
        <p:nvSpPr>
          <p:cNvPr id="9336" name="OTLSHAPE_M_7b0996464ffd4cd3a3b383ab1ba22438_Date" hidden="1"/>
          <p:cNvSpPr txBox="1"/>
          <p:nvPr>
            <p:custDataLst>
              <p:tags r:id="rId54"/>
            </p:custDataLst>
          </p:nvPr>
        </p:nvSpPr>
        <p:spPr>
          <a:xfrm>
            <a:off x="963981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D1282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Dec 20</a:t>
            </a:r>
          </a:p>
        </p:txBody>
      </p:sp>
      <p:sp>
        <p:nvSpPr>
          <p:cNvPr id="94" name="OTLSHAPE_M_a54bc827b05146d18b559f618723e2b4_Shape">
            <a:extLst>
              <a:ext uri="{FF2B5EF4-FFF2-40B4-BE49-F238E27FC236}">
                <a16:creationId xmlns:a16="http://schemas.microsoft.com/office/drawing/2014/main" id="{9467879F-16AE-2A4D-80AA-CAEEFE5EB28C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0640326" y="2378666"/>
            <a:ext cx="228600" cy="254000"/>
          </a:xfrm>
          <a:prstGeom prst="teardrop">
            <a:avLst/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5" name="OTLSHAPE_M_a54bc827b05146d18b559f618723e2b4_Title">
            <a:extLst>
              <a:ext uri="{FF2B5EF4-FFF2-40B4-BE49-F238E27FC236}">
                <a16:creationId xmlns:a16="http://schemas.microsoft.com/office/drawing/2014/main" id="{DA9E5F64-8D84-4F47-BC9C-C758875B5BB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143456" y="1881606"/>
            <a:ext cx="123771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Presentation</a:t>
            </a:r>
            <a:r>
              <a:rPr kumimoji="0" lang="zh-CN" altLang="en-US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CN" altLang="zh-CN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to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all</a:t>
            </a:r>
            <a:r>
              <a:rPr kumimoji="0" lang="zh-CN" altLang="en-US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1" i="0" u="none" strike="noStrike" kern="1200" cap="none" spc="-6" normalizeH="0" baseline="0" noProof="0" dirty="0">
                <a:ln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managers</a:t>
            </a:r>
            <a:endParaRPr kumimoji="0" lang="en-GB" sz="1000" b="1" i="0" u="none" strike="noStrike" kern="1200" cap="none" spc="-6" normalizeH="0" baseline="0" noProof="0" dirty="0">
              <a:ln>
                <a:noFill/>
              </a:ln>
              <a:solidFill>
                <a:srgbClr val="3B5998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96" name="OTLSHAPE_M_a54bc827b05146d18b559f618723e2b4_Date">
            <a:extLst>
              <a:ext uri="{FF2B5EF4-FFF2-40B4-BE49-F238E27FC236}">
                <a16:creationId xmlns:a16="http://schemas.microsoft.com/office/drawing/2014/main" id="{98EFE831-F775-3745-AA40-D984C6EEB14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0568992" y="2211759"/>
            <a:ext cx="38664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altLang="zh-CN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tbd</a:t>
            </a:r>
            <a:endParaRPr kumimoji="0" lang="en-GB" sz="1000" b="0" i="0" u="none" strike="noStrike" kern="1200" cap="none" spc="-6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cxnSp>
        <p:nvCxnSpPr>
          <p:cNvPr id="97" name="OTLSHAPE_M_93afb554552a4221a5380f7919409aa7_Connector1">
            <a:extLst>
              <a:ext uri="{FF2B5EF4-FFF2-40B4-BE49-F238E27FC236}">
                <a16:creationId xmlns:a16="http://schemas.microsoft.com/office/drawing/2014/main" id="{8CC9F5CF-BD9D-CE48-9391-97B13FB9C34D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10043086" y="1962466"/>
            <a:ext cx="0" cy="569364"/>
          </a:xfrm>
          <a:prstGeom prst="line">
            <a:avLst/>
          </a:prstGeom>
          <a:ln w="9525" cap="flat" cmpd="sng" algn="ctr">
            <a:solidFill>
              <a:srgbClr val="DC592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M_93afb554552a4221a5380f7919409aa7_Shape">
            <a:extLst>
              <a:ext uri="{FF2B5EF4-FFF2-40B4-BE49-F238E27FC236}">
                <a16:creationId xmlns:a16="http://schemas.microsoft.com/office/drawing/2014/main" id="{BCF86D42-381A-6244-ABD2-7CA528DF677C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928786" y="2404830"/>
            <a:ext cx="228600" cy="254000"/>
          </a:xfrm>
          <a:prstGeom prst="teardrop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99" name="OTLSHAPE_M_93afb554552a4221a5380f7919409aa7_Title">
            <a:extLst>
              <a:ext uri="{FF2B5EF4-FFF2-40B4-BE49-F238E27FC236}">
                <a16:creationId xmlns:a16="http://schemas.microsoft.com/office/drawing/2014/main" id="{7D9BD1B5-4920-A742-819C-D4D97EED77D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662108" y="1515078"/>
            <a:ext cx="78473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-6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Wrap-up</a:t>
            </a:r>
            <a:r>
              <a:rPr kumimoji="0" lang="zh-CN" altLang="en-US" sz="1000" b="1" i="0" u="none" strike="noStrike" kern="1200" cap="none" spc="-6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1" i="0" u="none" strike="noStrike" kern="1200" cap="none" spc="-6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&amp;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-6" normalizeH="0" baseline="0" noProof="0" dirty="0">
                <a:ln>
                  <a:noFill/>
                </a:ln>
                <a:solidFill>
                  <a:srgbClr val="D24726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Recognition</a:t>
            </a:r>
          </a:p>
        </p:txBody>
      </p:sp>
      <p:sp>
        <p:nvSpPr>
          <p:cNvPr id="100" name="OTLSHAPE_M_93afb554552a4221a5380f7919409aa7_Date">
            <a:extLst>
              <a:ext uri="{FF2B5EF4-FFF2-40B4-BE49-F238E27FC236}">
                <a16:creationId xmlns:a16="http://schemas.microsoft.com/office/drawing/2014/main" id="{9CE8E431-AA45-3743-A1EE-C170D76982C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864355" y="180744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Apr</a:t>
            </a:r>
            <a:r>
              <a:rPr kumimoji="0" lang="zh-CN" altLang="en-US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 </a:t>
            </a:r>
            <a:r>
              <a:rPr kumimoji="0" lang="en-US" altLang="zh-CN" sz="1000" b="0" i="0" u="none" strike="noStrike" kern="1200" cap="none" spc="-6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</a:rPr>
              <a:t>15</a:t>
            </a:r>
            <a:endParaRPr kumimoji="0" lang="en-GB" sz="1000" b="0" i="0" u="none" strike="noStrike" kern="1200" cap="none" spc="-6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BE34-EBA2-3748-A74E-A647C0BF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  <a:endParaRPr lang="en-CN" dirty="0"/>
          </a:p>
        </p:txBody>
      </p:sp>
      <p:sp>
        <p:nvSpPr>
          <p:cNvPr id="102" name="Rectangle 5">
            <a:extLst>
              <a:ext uri="{FF2B5EF4-FFF2-40B4-BE49-F238E27FC236}">
                <a16:creationId xmlns:a16="http://schemas.microsoft.com/office/drawing/2014/main" id="{6D1D44DA-27E3-404D-972D-ED7A86CDC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43" y="1736678"/>
            <a:ext cx="1947031" cy="452705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91452" tIns="45727" rIns="91452" bIns="45727" anchor="ctr" anchorCtr="1"/>
          <a:lstStyle/>
          <a:p>
            <a:pPr marL="0" marR="0" lvl="0" indent="0" algn="ctr" defTabSz="8144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Timeline</a:t>
            </a:r>
            <a:endParaRPr kumimoji="0" lang="en-US" sz="26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7CE43320-0A0B-8348-B5AE-AF41CF3B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43" y="4291359"/>
            <a:ext cx="2196284" cy="452705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91452" tIns="45727" rIns="91452" bIns="45727" anchor="ctr" anchorCtr="1"/>
          <a:lstStyle/>
          <a:p>
            <a:pPr marL="0" marR="0" lvl="0" indent="0" algn="ctr" defTabSz="81447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Participants</a:t>
            </a:r>
            <a:endParaRPr kumimoji="0" lang="en-US" sz="26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E8D1D1-0B21-FB45-8961-36C6355A5F8C}"/>
              </a:ext>
            </a:extLst>
          </p:cNvPr>
          <p:cNvSpPr txBox="1"/>
          <p:nvPr/>
        </p:nvSpPr>
        <p:spPr>
          <a:xfrm>
            <a:off x="1385285" y="4965014"/>
            <a:ext cx="75632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20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Nominate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by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ENTG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Managers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Expertise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any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of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Cisco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Product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Line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is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MUST</a:t>
            </a: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Knowledge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of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any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Programming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Language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is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Recommended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CiscoSansTT ExtraLight"/>
              <a:ea typeface="ＭＳ Ｐゴシック" charset="0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SME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is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Encouraged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to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join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the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1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st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CiscoSansTT ExtraLight"/>
                <a:ea typeface="ＭＳ Ｐゴシック" charset="0"/>
              </a:rPr>
              <a:t>forum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9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VmVyc2lvbiI6eyIkaWQiOiIyIiwiVmVyc2lvbiI6IjMuMi4wIiwiT3JpZ2luYWxBc3NlbWJseVZlcnNpb24iOiIxLjAwLjAwLjAwIiwiRWRpdGlvbiI6IlBybyIsIklzUGx1c0VkaXRpb24iOnRydWUsIklzUHJvRWRpdGlvbiI6dHJ1ZX0sIkVmZmVjdCI6MSwiU3R5bGUiOnsiJGlkIjoiMyIsIlRpbWViYW5kU3R5bGUiOnsiJGlkIjoiNCIsIlNjYWxlTWFya2luZyI6MCwiU2hhcGUiOjEzLCJTaGFwZVN0eWxlIjp7IiRpZCI6IjUiLCJNYXJnaW4iOnsiJGlkIjoiNiIsIlRvcCI6MCwiTGVmdCI6MTAsIlJpZ2h0IjoxMCwiQm90dG9tIjowfSwiUGFkZGluZyI6eyIkaWQiOiI3IiwiVG9wIjozLCJMZWZ0IjoxMywiUmlnaHQiOjEzLCJCb3R0b20iOjN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b3JiZWwiLCJJc0JvbGQiOmZhbHN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dHJ1ZSwiV2lkdGgiOjAuMCwiSGVpZ2h0IjowLjAsIkJvcmRlclN0eWxlIjpudWxsLCJQYXJlbnRTdHlsZSI6bnVsbH0sIkxlZnRFbmRDYXBzU3R5bGUiOnsiJGlkIjoiMjEiLCJGb250U2V0dGluZ3MiOnsiJGlkIjoiMjIiLCJGb250U2l6ZSI6MTgsIkZvbnROYW1lIjoiQ29yYmVsIiwiSXNCb2xkIjpmYWxz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aWQiOiIyOCIsIkEiOjI1NSwiUiI6MjU1LCJHIjoyNTUsIkIiOjI1NX19LCJJc1Zpc2libGUiOnRydWUsIldpZHRoIjowLjAsIkhlaWdodCI6MC4wLCJCb3JkZXJTdHlsZSI6bnVsbCwiUGFyZW50U3R5bGUiOm51bGx9LCJUb2RheVRleHRTdHlsZSI6eyIkaWQiOiIyOSIsIkZvbnRTZXR0aW5ncyI6eyIkaWQiOiIzMCIsIkZvbnRTaXplIjo4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4OSwiUiI6MCwiRyI6MCwiQiI6MH19LCJJc1Zpc2libGUiOmZhbHN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0cnV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zMSwiRyI6MjMwLCJCIjoyMzB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yZWYiOiIzNiJ9fSwiSXNWaXNpYmxlIjp0cnVlLCJXaWR0aCI6MC4wLCJIZWlnaHQiOjAuMCwiQm9yZGVyU3R5bGUiOm51bGwsIlBhcmVudFN0eWxlIjpudWxsfSwiRWxhcHNlZFRpbWVCYWNrZ3JvdW5kIjp7IiRpZCI6IjQ5IiwiQ29sb3IiOnsiJGlkIjoiNTAiLCJBIjo3NywiUiI6MCwiRyI6MCwiQiI6MH19LCJBcHBlbmRZZWFyT25ZZWFyQ2hhbmdlIjp0cnVlLCJFbGFwc2VkVGltZUZvcm1hdCI6MSwiVG9kYXlNYXJrZXJQb3NpdGlvbiI6MCwiUXVpY2tQb3NpdGlvbiI6MywiQWJzb2x1dGVQb3NpdGlvbiI6MjI5LjUsIk1hcmdpbiI6eyIkaWQiOiI1MSIsIlRvcCI6MCwiTGVmdCI6MTAsIlJpZ2h0IjoxMCwiQm90dG9tIjowfSwiUGFkZGluZyI6eyIkaWQiOiI1MiIsIlRvcCI6MCwiTGVmdCI6MCwiUmlnaHQiOjAsIkJvdHRvbSI6MH0sIkJhY2tncm91bmQiOnsiJGlkIjoiNTMiLCJDb2xvciI6eyIkaWQiOiI1NCIsIkEiOjI1NSwiUiI6NjgsIkciOjg0LCJCIjoxMDZ9fSwiSXNWaXNpYmxlIjp0cnVlLCJXaWR0aCI6MC4wLCJIZWlnaHQiOjAuMCwiQm9yZGVyU3R5bGUiOm51bGwsIlBhcmVudFN0eWxlIjpudWxsfSwiRGVmYXVsdE1pbGVzdG9uZVN0eWxlIjp7IiRpZCI6IjU1IiwiU2hhcGUiOjAsIkNvbm5lY3Rvck1hcmdpbiI6eyIkaWQiOiI1NiIsIlRvcCI6MCwiTGVmdCI6MiwiUmlnaHQiOjIsIkJvdHRvbSI6MH0sIkNvbm5lY3RvclN0eWxlIjp7IiRpZCI6IjU3IiwiTGluZUNvbG9yIjp7IiRpZCI6IjU4IiwiJHR5cGUiOiJOTFJFLkNvbW1vbi5Eb20uU29saWRDb2xvckJydXNoLCBOTFJFLkNvbW1vbiIsIkNvbG9yIjp7IiRpZCI6IjU5IiwiQSI6MjU1LCJSIjo3OSwiRyI6MTI5LCJCIjoxODl9fSwiTGluZVdlaWdodCI6MS4wLCJMaW5lVHlwZSI6MCwiUGFyZW50U3R5bGUiOm51bGx9LCJJc0JlbG93VGltZWJhbmQiOmZhbHNlLCJQb3NpdGlvbk9uVGFzayI6MCwiSGlkZURhdGUiOmZhbHNlLCJTaGFwZVNpemUiOjEsIlNwYWNpbmciOjIuMCwiUGFkZGluZyI6eyIkaWQiOiI2MCIsIlRvcCI6NywiTGVmdCI6MywiUmlnaHQiOjAsIkJvdHRvbSI6Mn0sIlNoYXBlU3R5bGUiOnsiJGlkIjoiNjEiLCJNYXJnaW4iOnsiJGlkIjoiNjIiLCJUb3AiOjAsIkxlZnQiOjAsIlJpZ2h0IjowLCJCb3R0b20iOjB9LCJQYWRkaW5nIjp7IiRpZCI6IjYzIiwiVG9wIjowLCJMZWZ0IjowLCJSaWdodCI6MCwiQm90dG9tIjowfSwiQmFja2dyb3VuZCI6eyIkaWQiOiI2NCIsIkNvbG9yIjp7IiRpZCI6IjY1IiwiQSI6MjU1LCJSIjowLCJHIjoxMTQsIkIiOjE4OH19LCJJc1Zpc2libGUiOnRydWUsIldpZHRoIjoxOC4wLCJIZWlnaHQiOjIwLjAsIkJvcmRlclN0eWxlIjp7IiRpZCI6IjY2IiwiTGluZUNvbG9yIjp7IiRpZCI6IjY3IiwiJHR5cGUiOiJOTFJFLkNvbW1vbi5Eb20uU29saWRDb2xvckJydXNoLCBOTFJFLkNvbW1vbiIsIkNvbG9yIjp7IiRpZCI6IjY4IiwiQSI6MjU1LCJSIjoyNTUsIkciOjAsIkIiOjB9fSwiTGluZVdlaWdodCI6MC4wLCJMaW5lVHlwZSI6MCwiUGFyZW50U3R5bGUiOm51bGx9LCJQYXJlbnRTdHlsZSI6bnVsbH0sIlRpdGxlU3R5bGUiOnsiJGlkIjoiNjkiLCJGb250U2V0dGluZ3MiOnsiJGlkIjoiNzAiLCJGb250U2l6ZSI6MTQsIkZvbnROYW1lIjoiQ29yYmVsIiwiSXNCb2xkIjpmYWxzZSwiSXNJdGFsaWMiOmZhbHNlLCJJc1VuZGVybGluZWQiOmZhbHNlLCJQYXJlbnRTdHlsZSI6bnVsbH0sIkF1dG9TaXplIjowLCJGb3JlZ3JvdW5kIjp7IiRpZCI6IjcxIiwiQ29sb3IiOnsiJGlkIjoiNz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MiLCJUb3AiOjAsIkxlZnQiOjAsIlJpZ2h0IjowLCJCb3R0b20iOjB9LCJQYWRkaW5nIjp7IiRpZCI6Ijc0IiwiVG9wIjowLCJMZWZ0IjowLCJSaWdodCI6MCwiQm90dG9tIjowfSwiQmFja2dyb3VuZCI6eyIkaWQiOiI3NSIsIkNvbG9yIjp7IiRyZWYiOiIzNiJ9fSwiSXNWaXNpYmxlIjp0cnVlLCJXaWR0aCI6MC4wLCJIZWlnaHQiOjAuMCwiQm9yZGVyU3R5bGUiOm51bGwsIlBhcmVudFN0eWxlIjpudWxsfSwiRGF0ZVN0eWxlIjp7IiRpZCI6Ijc2IiwiRm9udFNldHRpbmdzIjp7IiRpZCI6Ijc3IiwiRm9udFNpemUiOjExLCJGb250TmFtZSI6IkNvcmJlbCIsIklzQm9sZCI6ZmFsc2UsIklzSXRhbGljIjpmYWxzZSwiSXNVbmRlcmxpbmVkIjpmYWxzZSwiUGFyZW50U3R5bGUiOm51bGx9LCJBdXRvU2l6ZSI6MCwiRm9yZWdyb3VuZCI6eyIkaWQiOiI3OCIsIkNvbG9yIjp7IiRpZCI6Ijc5IiwiQSI6MjU1LCJSIjoyMDksIkciOjQwLCJCIjo0Nn19LCJNYXhXaWR0aCI6MjAwLjAsIk1heEhlaWdodCI6IkluZmluaXR5IiwiU21hcnRGb3JlZ3JvdW5kSXNBY3RpdmUiOmZhbHNlLCJIb3Jpem9udGFsQWxpZ25tZW50IjowLCJWZXJ0aWNhbEFsaWdubWVudCI6MCwiU21hcnRGb3JlZ3JvdW5kIjpudWxsLCJCYWNrZ3JvdW5kRmlsbFR5cGUiOjAsIk1hcmdpbiI6eyIkaWQiOiI4MCIsIlRvcCI6MCwiTGVmdCI6MCwiUmlnaHQiOjAsIkJvdHRvbSI6MH0sIlBhZGRpbmciOnsiJGlkIjoiODEiLCJUb3AiOjAsIkxlZnQiOjAsIlJpZ2h0IjowLCJCb3R0b20iOjB9LCJCYWNrZ3JvdW5kIjp7IiRpZCI6IjgyIiwiQ29sb3IiOnsiJHJlZiI6IjM2In19LCJJc1Zpc2libGUiOnRydWUsIldpZHRoIjowLjAsIkhlaWdodCI6MC4wLCJCb3JkZXJTdHlsZSI6bnVsbCwiUGFyZW50U3R5bGUiOm51bGx9LCJEYXRlRm9ybWF0Ijp7IiRpZCI6Ijgz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QiLCJEYXRlUGFydElzVmlzaWJsZSI6ZmFsc2UsIlRpbWVQYXJ0SXNWaXNpYmxlIjpmYWxzZX19LCJJc1Zpc2libGUiOnRydWUsIlBhcmVudFN0eWxlIjpudWxsfSwiRGVmYXVsdFRhc2tTdHlsZSI6eyIkaWQiOiI4NSIsIlNoYXBlIjoyLCJTaGFwZVRoaWNrbmVzcyI6MSwiRHVyYXRpb25Gb3JtYXQiOjAsIkluY2x1ZGVOb25Xb3JraW5nRGF5c0luRHVyYXRpb24iOmZhbHNlLCJQZXJjZW50YWdlQ29tcGxldGVTdHlsZSI6eyIkaWQiOiI4NiIsIkZvbnRTZXR0aW5ncyI6eyIkaWQiOiI4NyIsIkZvbnRTaXplIjoxMCwiRm9udE5hbWUiOiJDYWxpYnJpIiwiSXNCb2xkIjpmYWxzZSwiSXNJdGFsaWMiOmZhbHNlLCJJc1VuZGVybGluZWQiOmZhbHNlLCJQYXJlbnRTdHlsZSI6bnVsbH0sIkF1dG9TaXplIjowLCJGb3JlZ3JvdW5kIjp7IiRpZCI6Ijg4IiwiQ29sb3IiOnsiJGlkIjoiOD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wIiwiVG9wIjowLCJMZWZ0IjowLCJSaWdodCI6MCwiQm90dG9tIjowfSwiUGFkZGluZyI6eyIkaWQiOiI5MSIsIlRvcCI6MCwiTGVmdCI6MCwiUmlnaHQiOjAsIkJvdHRvbSI6MH0sIkJhY2tncm91bmQiOnsiJGlkIjoiOTIiLCJDb2xvciI6eyIkcmVmIjoiMzYifX0sIklzVmlzaWJsZSI6dHJ1ZSwiV2lkdGgiOjAuMCwiSGVpZ2h0IjowLjAsIkJvcmRlclN0eWxlIjpudWxsLCJQYXJlbnRTdHlsZSI6bnVsbH0sIkR1cmF0aW9uU3R5bGUiOnsiJGlkIjoiOTMiLCJGb250U2V0dGluZ3MiOnsiJGlkIjoiOTQiLCJGb250U2l6ZSI6MTIsIkZvbnROYW1lIjoiQ2FsaWJyaSIsIklzQm9sZCI6ZmFsc2UsIklzSXRhbGljIjpmYWxzZSwiSXNVbmRlcmxpbmVkIjpmYWxzZSwiUGFyZW50U3R5bGUiOm51bGx9LCJBdXRvU2l6ZSI6MCwiRm9yZWdyb3VuZCI6eyIkaWQiOiI5NSIsIkNvbG9yIjp7IiRpZCI6Ijk2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k3IiwiVG9wIjowLCJMZWZ0IjowLCJSaWdodCI6MCwiQm90dG9tIjowfSwiUGFkZGluZyI6eyIkaWQiOiI5OCIsIlRvcCI6MCwiTGVmdCI6MCwiUmlnaHQiOjAsIkJvdHRvbSI6MH0sIkJhY2tncm91bmQiOnsiJGlkIjoiOTkiLCJDb2xvciI6eyIkcmVmIjoiMzYifX0sIklzVmlzaWJsZSI6dHJ1ZSwiV2lkdGgiOjAuMCwiSGVpZ2h0IjowLjAsIkJvcmRlclN0eWxlIjpudWxsLCJQYXJlbnRTdHlsZSI6bnVsbH0sIkhvcml6b250YWxDb25uZWN0b3JTdHlsZSI6eyIkaWQiOiIxMDAiLCJMaW5lQ29sb3IiOnsiJGlkIjoiMTAxIiwiJHR5cGUiOiJOTFJFLkNvbW1vbi5Eb20uU29saWRDb2xvckJydXNoLCBOTFJFLkNvbW1vbiIsIkNvbG9yIjp7IiRpZCI6IjEwMiIsIkEiOjI1NSwiUiI6MjMxLCJHIjoyMzAsIkIiOjIzMH19LCJMaW5lV2VpZ2h0IjowLjAsIkxpbmVUeXBlIjowLCJQYXJlbnRTdHlsZSI6bnVsbH0sIlZlcnRpY2FsQ29ubmVjdG9yU3R5bGUiOnsiJGlkIjoiMTAzIiwiTGluZUNvbG9yIjp7IiRpZCI6IjEwNCIsIiR0eXBlIjoiTkxSRS5Db21tb24uRG9tLlNvbGlkQ29sb3JCcnVzaCwgTkxSRS5Db21tb24iLCJDb2xvciI6eyIkaWQiOiIxMDUiLCJBIjoyNTUsIlIiOjIzMSwiRyI6MjMwLCJCIjoyMzB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dHJ1ZSwiUGVyY2VudGFnZUNvbXBsZXRlU2hhcGVPcGFjaXR5IjozNSwiU2hhcGVTdHlsZSI6eyIkaWQiOiIxMDYiLCJNYXJnaW4iOnsiJGlkIjoiMTA3IiwiVG9wIjowLCJMZWZ0Ijo0LCJSaWdodCI6NCwiQm90dG9tIjowfSwiUGFkZGluZyI6eyIkaWQiOiIxMDgiLCJUb3AiOjAsIkxlZnQiOjAsIlJpZ2h0IjowLCJCb3R0b20iOjB9LCJCYWNrZ3JvdW5kIjp7IiRpZCI6IjEwOSIsIkNvbG9yIjp7IiRpZCI6IjExMCIsIkEiOjI1NSwiUiI6MCwiRyI6MTE0LCJCIjoxODh9fSwiSXNWaXNpYmxlIjp0cnVlLCJXaWR0aCI6MC4wLCJIZWlnaHQiOjE2LjAsIkJvcmRlclN0eWxlIjp7IiRpZCI6IjExMSIsIkxpbmVDb2xvciI6eyIkaWQiOiIxMTIiLCIkdHlwZSI6Ik5MUkUuQ29tbW9uLkRvbS5Tb2xpZENvbG9yQnJ1c2gsIE5MUkUuQ29tbW9uIiwiQ29sb3IiOnsiJGlkIjoiMTEzIiwiQSI6MjU1LCJSIjoyNTUsIkciOjAsIkIiOjB9fSwiTGluZVdlaWdodCI6MC4wLCJMaW5lVHlwZSI6MCwiUGFyZW50U3R5bGUiOm51bGx9LCJQYXJlbnRTdHlsZSI6bnVsbH0sIlRpdGxlU3R5bGUiOnsiJGlkIjoiMTE0IiwiRm9udFNldHRpbmdzIjp7IiRpZCI6IjExNSIsIkZvbnRTaXplIjoxNCwiRm9udE5hbWUiOiJDb3JiZWwiLCJJc0JvbGQiOmZhbHNlLCJJc0l0YWxpYyI6ZmFsc2UsIklzVW5kZXJsaW5lZCI6ZmFsc2UsIlBhcmVudFN0eWxlIjpudWxsfSwiQXV0b1NpemUiOjAsIkZvcmVncm91bmQiOnsiJGlkIjoiMTE2IiwiQ29sb3IiOnsiJGlkIjoiMTE3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OCIsIlRvcCI6MCwiTGVmdCI6MCwiUmlnaHQiOjAsIkJvdHRvbSI6MH0sIlBhZGRpbmciOnsiJGlkIjoiMTE5IiwiVG9wIjowLCJMZWZ0IjowLCJSaWdodCI6MCwiQm90dG9tIjowfSwiQmFja2dyb3VuZCI6eyIkaWQiOiIxMjAiLCJDb2xvciI6eyIkcmVmIjoiMzYifX0sIklzVmlzaWJsZSI6dHJ1ZSwiV2lkdGgiOjAuMCwiSGVpZ2h0IjowLjAsIkJvcmRlclN0eWxlIjpudWxsLCJQYXJlbnRTdHlsZSI6bnVsbH0sIkRhdGVTdHlsZSI6eyIkaWQiOiIxMjEiLCJGb250U2V0dGluZ3MiOnsiJGlkIjoiMTIyIiwiRm9udFNpemUiOjEyLCJGb250TmFtZSI6IkNhbGlicmkiLCJJc0JvbGQiOmZhbHNlLCJJc0l0YWxpYyI6ZmFsc2UsIklzVW5kZXJsaW5lZCI6ZmFsc2UsIlBhcmVudFN0eWxlIjpudWxsfSwiQXV0b1NpemUiOjAsIkZvcmVncm91bmQiOnsiJGlkIjoiMTIzIiwiQ29sb3IiOnsiJGlkIjoiMTI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SIsIlRvcCI6MCwiTGVmdCI6MCwiUmlnaHQiOjAsIkJvdHRvbSI6MH0sIlBhZGRpbmciOnsiJGlkIjoiMTI2IiwiVG9wIjowLCJMZWZ0IjowLCJSaWdodCI6MCwiQm90dG9tIjowfSwiQmFja2dyb3VuZCI6eyIkaWQiOiIxMjciLCJDb2xvciI6eyIkcmVmIjoiMzYifX0sIklzVmlzaWJsZSI6dHJ1ZSwiV2lkdGgiOjAuMCwiSGVpZ2h0IjowLjAsIkJvcmRlclN0eWxlIjpudWxsLCJQYXJlbnRTdHlsZSI6bnVsbH0sIkRhdGVGb3JtYXQiOnsiJGlkIjoiMTI4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5IiwiRGF0ZVBhcnRJc1Zpc2libGUiOmZhbHNlLCJUaW1lUGFydElzVmlzaWJsZSI6ZmFsc2V9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IkluZmluaXR5IiwiTWF4SGVpZ2h0IjoiSW5maW5pdHkiLCJTbWFydEZvcmVncm91bmRJc0FjdGl2ZSI6ZmFsc2UsIkhvcml6b250YWxBbGlnbm1lbnQiOjAsIlZlcnRpY2FsQWxpZ25tZW50IjowLCJTbWFydEZvcmVncm91bmQiOm51bGwsIkJhY2tncm91bmRGaWxsVHlwZSI6MCwiTWFyZ2luIjp7IiRpZCI6IjE0MyIsIlRvcCI6MCwiTGVmdCI6MCwiUmlnaHQiOjAsIkJvdHRvbSI6MH0sIlBhZGRpbmciOnsiJGlkIjoiMTQ0IiwiVG9wIjowLCJMZWZ0IjowLCJSaWdodCI6MCwiQm90dG9tIjowfSwiQmFja2dyb3VuZCI6bnVsbCwiSXNWaXNpYmxlIjp0cnV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nRydW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1LTEwVDIzOjU5OjU5Ljk5OVoiLCJFbmREYXRlIjoiMjAyMS0wMS0zMFQyMzo1OTowMCIsIkZvcm1hdCI6Ik1NTSIsIlR5cGUiOjIsIkF1dG9EYXRlUmFuZ2UiOnRydWUsIldvcmtpbmdEYXlzIjozMSwiVG9kYXlNYXJrZXJUZXh0IjoiVG9kYXkiLCJBdXRvU2NhbGVUeXBlIjp0cnVlfSwiTWlsZXN0b25lcyI6W3siJGlkIjoiMTY2IiwiRGF0ZSI6IjIwMjAtMDUtMTBUMjM6NTk6MDBaIiwiU3R5bGUiOnsiJGlkIjoiMTY3IiwiU2hhcGUiOjIsIkNvbm5lY3Rvck1hcmdpbiI6eyIkcmVmIjoiNTYifSwiQ29ubmVjdG9yU3R5bGUiOnsiJGlkIjoiMTY4IiwiTGluZUNvbG9yIjp7IiRpZCI6IjE2OSIsIiR0eXBlIjoiTkxSRS5Db21tb24uRG9tLlNvbGlkQ29sb3JCcnVzaCwgTkxSRS5Db21tb24iLCJDb2xvciI6eyIkaWQiOiIxNzAiLCJBIjoyNTUsIlIiOjAsIkciOjExNCwiQiI6MTg4fX0sIkxpbmVXZWlnaHQiOjEuMCwiTGluZVR5cGUiOjAsIlBhcmVudFN0eWxlIjp7IiRyZWYiOiI1NyJ9fSwiSXNCZWxvd1RpbWViYW5kIjpmYWxzZSwiUG9zaXRpb25PblRhc2siOjAsIkhpZGVEYXRlIjpmYWxzZSwiU2hhcGVTaXplIjoxLCJTcGFjaW5nIjowLjAsIlBhZGRpbmciOnsiJGlkIjoiMTcxIiwiVG9wIjowLCJMZWZ0IjowLCJSaWdodCI6MCwiQm90dG9tIjowfSwiU2hhcGVTdHlsZSI6eyIkaWQiOiIxNzIiLCJNYXJnaW4iOnsiJHJlZiI6IjYyIn0sIlBhZGRpbmciOnsiJHJlZiI6IjYzIn0sIkJhY2tncm91bmQiOnsiJGlkIjoiMTczIiwiQ29sb3IiOnsiJGlkIjoiMTc0IiwiQSI6MjU1LCJSIjo4LCJHIjoxMjcsIkIiOjE5NX19LCJJc1Zpc2libGUiOnRydWUsIldpZHRoIjoxMy4wLCJIZWlnaHQiOjEzLjAsIkJvcmRlclN0eWxlIjp7IiRpZCI6IjE3NSIsIkxpbmVDb2xvciI6eyIkcmVmIjoiNjcifSwiTGluZVdlaWdodCI6MC4wLCJMaW5lVHlwZSI6MCwiUGFyZW50U3R5bGUiOnsiJHJlZiI6IjY2In19LCJQYXJlbnRTdHlsZSI6eyIkcmVmIjoiNjEifX0sIlRpdGxlU3R5bGUiOnsiJGlkIjoiMTc2IiwiRm9udFNldHRpbmdzIjp7IiRpZCI6IjE3NyIsIkZvbnRTaXplIjoxMCwiRm9udE5hbWUiOiJDYWxpYnJpIiwiSXNCb2xkIjp0cnVlLCJJc0l0YWxpYyI6ZmFsc2UsIklzVW5kZXJsaW5lZCI6ZmFsc2UsIlBhcmVudFN0eWxlIjp7IiRyZWYiOiI3MCJ9fSwiQXV0b1NpemUiOjAsIkZvcmVncm91bmQiOnsiJGlkIjoiMTc4IiwiQ29sb3IiOnsiJGlkIjoiMTc5IiwiQSI6MjU1LCJSIjo1OSwiRyI6ODksIkIiOjE1Mn19LCJNYXhXaWR0aCI6NTEuNjI1MDM4MTQ2OTcyNjU2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E4MCIsIkxpbmVDb2xvciI6bnVsbCwiTGluZVdlaWdodCI6MC4wLCJMaW5lVHlwZSI6MCwiUGFyZW50U3R5bGUiOm51bGx9LCJQYXJlbnRTdHlsZSI6eyIkcmVmIjoiNjkifX0sIkRhdGVTdHlsZSI6eyIkaWQiOiIxODEiLCJGb250U2V0dGluZ3MiOnsiJGlkIjoiMTgyIiwiRm9udFNpemUiOjEwLCJGb250TmFtZSI6IkNhbGlicmkiLCJJc0JvbGQiOmZhbHNlLCJJc0l0YWxpYyI6ZmFsc2UsIklzVW5kZXJsaW5lZCI6ZmFsc2UsIlBhcmVudFN0eWxlIjp7IiRyZWYiOiI3NyJ9fSwiQXV0b1NpemUiOjAsIkZvcmVncm91bmQiOnsiJGlkIjoiMTgzIiwiQ29sb3IiOnsiJGlkIjoiMTg0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xODUiLCJMaW5lQ29sb3IiOm51bGwsIkxpbmVXZWlnaHQiOjAuMCwiTGluZVR5cGUiOjAsIlBhcmVudFN0eWxlIjpudWxsfSwiUGFyZW50U3R5bGUiOnsiJHJlZiI6Ijc2In19LCJEYXRlRm9ybWF0Ijp7IiRyZWYiOiI4MyJ9LCJJc1Zpc2libGUiOnRydWUsIlBhcmVudFN0eWxlIjp7IiRyZWYiOiI1NSJ9fSwiSW5kZXgiOjAsIlBlcmNlbnRhZ2VDb21wbGV0ZSI6bnVsbCwiUG9zaXRpb24iOnsiUmF0aW8iOjAuMTc1Mzk1ODgwODA1MTIxNTMsIklzQ3VzdG9tIjp0cnVlfSwiRGF0ZUZvcm1hdCI6eyIkcmVmIjoiODMifSwiUmVsYXRlZFRhc2tJZCI6IjAwMDAwMDAwLTAwMDAtMDAwMC0wMDAwLTAwMDAwMDAwMDAwMCIsIklkIjoiYTU4ZjI5NDgtN2MwMy00M2MwLThhYmMtZjQxOTEzZTQwY2FlIiwiSW1wb3J0SWQiOm51bGwsIlRpdGxlIjoiTWlsZXN0b25lIDEiLCJOb3RlIjpudWxsLCJIeXBlcmxpbmsiOnsiJGlkIjoiMTg2IiwiQWRkcmVzcyI6IiIsIlN1YkFkZHJlc3MiOiIifSwiSXNDaGFuZ2VkIjpmYWxzZSwiSXNOZXciOnRydWV9LHsiJGlkIjoiMTg3IiwiRGF0ZSI6IjIwMjAtMDUtMTVUMjM6NTk6MDBaIiwiU3R5bGUiOnsiJGlkIjoiMTg4IiwiU2hhcGUiOjIsIkNvbm5lY3Rvck1hcmdpbiI6eyIkcmVmIjoiNTYifSwiQ29ubmVjdG9yU3R5bGUiOnsiJGlkIjoiMTg5IiwiTGluZUNvbG9yIjp7IiRpZCI6IjE5MCIsIiR0eXBlIjoiTkxSRS5Db21tb24uRG9tLlNvbGlkQ29sb3JCcnVzaCwgTkxSRS5Db21tb24iLCJDb2xvciI6eyIkaWQiOiIxOTEiLCJBIjoyNTUsIlIiOjgsIkciOjEyNywiQiI6MTk1fX0sIkxpbmVXZWlnaHQiOjEuMCwiTGluZVR5cGUiOjAsIlBhcmVudFN0eWxlIjp7IiRyZWYiOiI1NyJ9fSwiSXNCZWxvd1RpbWViYW5kIjpmYWxzZSwiUG9zaXRpb25PblRhc2siOjAsIkhpZGVEYXRlIjpmYWxzZSwiU2hhcGVTaXplIjoxLCJTcGFjaW5nIjowLjAsIlBhZGRpbmciOnsiJGlkIjoiMTkyIiwiVG9wIjowLCJMZWZ0IjowLCJSaWdodCI6MCwiQm90dG9tIjowfSwiU2hhcGVTdHlsZSI6eyIkaWQiOiIxOTMiLCJNYXJnaW4iOnsiJHJlZiI6IjYyIn0sIlBhZGRpbmciOnsiJHJlZiI6IjYzIn0sIkJhY2tncm91bmQiOnsiJGlkIjoiMTk0IiwiQ29sb3IiOnsiJGlkIjoiMTk1IiwiQSI6MjU1LCJSIjo4LCJHIjoxMjcsIkIiOjE5NX19LCJJc1Zpc2libGUiOnRydWUsIldpZHRoIjoxMy4wLCJIZWlnaHQiOjEzLjAsIkJvcmRlclN0eWxlIjp7IiRpZCI6IjE5NiIsIkxpbmVDb2xvciI6eyIkcmVmIjoiNjcifSwiTGluZVdlaWdodCI6MC4wLCJMaW5lVHlwZSI6MCwiUGFyZW50U3R5bGUiOnsiJHJlZiI6IjY2In19LCJQYXJlbnRTdHlsZSI6eyIkcmVmIjoiNjEifX0sIlRpdGxlU3R5bGUiOnsiJGlkIjoiMTk3IiwiRm9udFNldHRpbmdzIjp7IiRpZCI6IjE5OCIsIkZvbnRTaXplIjoxMCwiRm9udE5hbWUiOiJDYWxpYnJpIiwiSXNCb2xkIjp0cnVlLCJJc0l0YWxpYyI6ZmFsc2UsIklzVW5kZXJsaW5lZCI6ZmFsc2UsIlBhcmVudFN0eWxlIjp7IiRyZWYiOiI3MCJ9fSwiQXV0b1NpemUiOjAsIkZvcmVncm91bmQiOnsiJGlkIjoiMTk5IiwiQ29sb3IiOnsiJGlkIjoiMjAwIiwiQSI6MjU1LCJSIjo1OSwiRyI6ODksIkIiOjE1Mn19LCJNYXhXaWR0aCI6NTEuNjI1MDM4MTQ2OTcyNjU2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IwMSIsIkxpbmVDb2xvciI6bnVsbCwiTGluZVdlaWdodCI6MC4wLCJMaW5lVHlwZSI6MCwiUGFyZW50U3R5bGUiOm51bGx9LCJQYXJlbnRTdHlsZSI6eyIkcmVmIjoiNjkifX0sIkRhdGVTdHlsZSI6eyIkaWQiOiIyMDIiLCJGb250U2V0dGluZ3MiOnsiJGlkIjoiMjAzIiwiRm9udFNpemUiOjEwLCJGb250TmFtZSI6IkNhbGlicmkiLCJJc0JvbGQiOmZhbHNlLCJJc0l0YWxpYyI6ZmFsc2UsIklzVW5kZXJsaW5lZCI6ZmFsc2UsIlBhcmVudFN0eWxlIjp7IiRyZWYiOiI3NyJ9fSwiQXV0b1NpemUiOjAsIkZvcmVncm91bmQiOnsiJGlkIjoiMjA0IiwiQ29sb3IiOnsiJGlkIjoiMjA1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nRydWUsIldpZHRoIjowLjAsIkhlaWdodCI6MC4wLCJCb3JkZXJTdHlsZSI6eyIkaWQiOiIyMDYiLCJMaW5lQ29sb3IiOm51bGwsIkxpbmVXZWlnaHQiOjAuMCwiTGluZVR5cGUiOjAsIlBhcmVudFN0eWxlIjpudWxsfSwiUGFyZW50U3R5bGUiOnsiJHJlZiI6Ijc2In19LCJEYXRlRm9ybWF0Ijp7IiRyZWYiOiI4MyJ9LCJJc1Zpc2libGUiOnRydWUsIlBhcmVudFN0eWxlIjp7IiRyZWYiOiI1NSJ9fSwiSW5kZXgiOjEsIlBlcmNlbnRhZ2VDb21wbGV0ZSI6bnVsbCwiUG9zaXRpb24iOnsiUmF0aW8iOjAuMTA4MDkzMDM1NjYyNjE1NzQsIklzQ3VzdG9tIjp0cnVlfSwiRGF0ZUZvcm1hdCI6eyIkcmVmIjoiODMifSwiUmVsYXRlZFRhc2tJZCI6IjAwMDAwMDAwLTAwMDAtMDAwMC0wMDAwLTAwMDAwMDAwMDAwMCIsIklkIjoiNTI3NDNkZTgtYmI2ZC00MDQ0LTg5NmYtNDczODk4ZmU5ZGE3IiwiSW1wb3J0SWQiOm51bGwsIlRpdGxlIjoiTWlsZXN0b25lIDIiLCJOb3RlIjpudWxsLCJIeXBlcmxpbmsiOnsiJGlkIjoiMjA3IiwiQWRkcmVzcyI6IiIsIlN1YkFkZHJlc3MiOiIifSwiSXNDaGFuZ2VkIjpmYWxzZSwiSXNOZXciOnRydWV9LHsiJGlkIjoiMjA4IiwiRGF0ZSI6IjIwMjAtMDctMjFUMjM6NTk6MDBaIiwiU3R5bGUiOnsiJGlkIjoiMjA5IiwiU2hhcGUiOjgsIkNvbm5lY3Rvck1hcmdpbiI6eyIkcmVmIjoiNTYifSwiQ29ubmVjdG9yU3R5bGUiOnsiJGlkIjoiMjEwIiwiTGluZUNvbG9yIjp7IiRpZCI6IjIxMSIsIiR0eXBlIjoiTkxSRS5Db21tb24uRG9tLlNvbGlkQ29sb3JCcnVzaCwgTkxSRS5Db21tb24iLCJDb2xvciI6eyIkaWQiOiIyMTIiLCJBIjoyNTUsIlIiOjgsIkciOjEyNywiQiI6MTk1fX0sIkxpbmVXZWlnaHQiOjEuMCwiTGluZVR5cGUiOjAsIlBhcmVudFN0eWxlIjp7IiRyZWYiOiI1NyJ9fSwiSXNCZWxvd1RpbWViYW5kIjpmYWxzZSwiUG9zaXRpb25PblRhc2siOjAsIkhpZGVEYXRlIjpmYWxzZSwiU2hhcGVTaXplIjoxLCJTcGFjaW5nIjowLjAsIlBhZGRpbmciOnsiJGlkIjoiMjEzIiwiVG9wIjowLCJMZWZ0IjowLCJSaWdodCI6MCwiQm90dG9tIjowfSwiU2hhcGVTdHlsZSI6eyIkaWQiOiIyMTQiLCJNYXJnaW4iOnsiJHJlZiI6IjYyIn0sIlBhZGRpbmciOnsiJHJlZiI6IjYzIn0sIkJhY2tncm91bmQiOnsiJGlkIjoiMjE1IiwiQ29sb3IiOnsiJGlkIjoiMjE2IiwiQSI6MjU1LCJSIjo4LCJHIjoxMjcsIkIiOjE5NX19LCJJc1Zpc2libGUiOnRydWUsIldpZHRoIjoxOC4wLCJIZWlnaHQiOjIwLjAsIkJvcmRlclN0eWxlIjp7IiRpZCI6IjIxNyIsIkxpbmVDb2xvciI6eyIkcmVmIjoiNjcifSwiTGluZVdlaWdodCI6MC4wLCJMaW5lVHlwZSI6MCwiUGFyZW50U3R5bGUiOnsiJHJlZiI6IjY2In19LCJQYXJlbnRTdHlsZSI6eyIkcmVmIjoiNjEifX0sIlRpdGxlU3R5bGUiOnsiJGlkIjoiMjE4IiwiRm9udFNldHRpbmdzIjp7IiRpZCI6IjIxOSIsIkZvbnRTaXplIjoxMCwiRm9udE5hbWUiOiJDYWxpYnJpIiwiSXNCb2xkIjp0cnVlLCJJc0l0YWxpYyI6ZmFsc2UsIklzVW5kZXJsaW5lZCI6ZmFsc2UsIlBhcmVudFN0eWxlIjp7IiRyZWYiOiI3MCJ9fSwiQXV0b1NpemUiOjAsIkZvcmVncm91bmQiOnsiJGlkIjoiMjIwIiwiQ29sb3IiOnsiJGlkIjoiMjIxIiwiQSI6MjU1LCJSIjo1OSwiRyI6ODksIkIiOjE1Mn19LCJNYXhXaWR0aCI6NTEuNjI1MDM4MTQ2OTcyNjU2LCJNYXhIZWlnaHQiOiJJbmZpbml0eSIsIlNtYXJ0Rm9yZWdyb3VuZElzQWN0aXZlIjpmYWxzZSwiSG9yaXpvbnRhbEFsaWdubWVudCI6MSwiVmVydGljYWxBbGlnbm1lbnQiOjAsIlNtYXJ0Rm9yZWdyb3VuZCI6bnVsbCwiQmFja2dyb3VuZEZpbGxUeXBlIjowLCJNYXJnaW4iOnsiJHJlZiI6IjczIn0sIlBhZGRpbmciOnsiJHJlZiI6Ijc0In0sIkJhY2tncm91bmQiOnsiJHJlZiI6Ijc1In0sIklzVmlzaWJsZSI6dHJ1ZSwiV2lkdGgiOjAuMCwiSGVpZ2h0IjowLjAsIkJvcmRlclN0eWxlIjp7IiRpZCI6IjIyMiIsIkxpbmVDb2xvciI6bnVsbCwiTGluZVdlaWdodCI6MC4wLCJMaW5lVHlwZSI6MCwiUGFyZW50U3R5bGUiOm51bGx9LCJQYXJlbnRTdHlsZSI6eyIkcmVmIjoiNjkifX0sIkRhdGVTdHlsZSI6eyIkaWQiOiIyMjMiLCJGb250U2V0dGluZ3MiOnsiJGlkIjoiMjI0IiwiRm9udFNpemUiOjEwLCJGb250TmFtZSI6IkNhbGlicmkiLCJJc0JvbGQiOmZhbHNlLCJJc0l0YWxpYyI6ZmFsc2UsIklzVW5kZXJsaW5lZCI6ZmFsc2UsIlBhcmVudFN0eWxlIjp7IiRyZWYiOiI3NyJ9fSwiQXV0b1NpemUiOjAsIkZvcmVncm91bmQiOnsiJGlkIjoiMjI1IiwiQ29sb3IiOnsiJGlkIjoiMjI2IiwiQSI6MjU1LCJSIjoxMjcsIkciOjEyNywiQiI6MTI3fX0sIk1heFdpZHRoIjoyMDAuMCwiTWF4SGVpZ2h0IjoiSW5maW5pdHkiLCJTbWFydEZvcmVncm91bmRJc0FjdGl2ZSI6ZmFsc2UsIkhvcml6b250YWxBbGlnbm1lbnQiOjEsIlZlcnRpY2FsQWxpZ25tZW50IjowLCJTbWFydEZvcmVncm91bmQiOm51bGwsIkJhY2tncm91bmRGaWxsVHlwZSI6MCwiTWFyZ2luIjp7IiRyZWYiOiI4MCJ9LCJQYWRkaW5nIjp7IiRyZWYiOiI4MSJ9LCJCYWNrZ3JvdW5kIjp7IiRyZWYiOiI4MiJ9LCJJc1Zpc2libGUiOnRydWUsIldpZHRoIjowLjAsIkhlaWdodCI6MC4wLCJCb3JkZXJTdHlsZSI6eyIkaWQiOiIyMjciLCJMaW5lQ29sb3IiOm51bGwsIkxpbmVXZWlnaHQiOjAuMCwiTGluZVR5cGUiOjAsIlBhcmVudFN0eWxlIjpudWxsfSwiUGFyZW50U3R5bGUiOnsiJHJlZiI6Ijc2In19LCJEYXRlRm9ybWF0Ijp7IiRyZWYiOiI4MyJ9LCJJc1Zpc2libGUiOnRydWUsIlBhcmVudFN0eWxlIjp7IiRyZWYiOiI1NSJ9fSwiSW5kZXgiOjIsIlBlcmNlbnRhZ2VDb21wbGV0ZSI6bnVsbCwiUG9zaXRpb24iOnsiUmF0aW8iOjAuMDg0MDYyNDIwODgwMzUzMDEyLCJJc0N1c3RvbSI6dHJ1ZX0sIkRhdGVGb3JtYXQiOnsiJHJlZiI6IjgzIn0sIlJlbGF0ZWRUYXNrSWQiOiIwMDAwMDAwMC0wMDAwLTAwMDAtMDAwMC0wMDAwMDAwMDAwMDAiLCJJZCI6ImE1NGJjODI3LWIwNTEtNDZkMS04YjU1LTlmNjE4NzIzZTJiNCIsIkltcG9ydElkIjpudWxsLCJUaXRsZSI6Ik1pbGVzdG9uZSAzIiwiTm90ZSI6bnVsbCwiSHlwZXJsaW5rIjp7IiRpZCI6IjIyOCIsIkFkZHJlc3MiOiIiLCJTdWJBZGRyZXNzIjoiIn0sIklzQ2hhbmdlZCI6ZmFsc2UsIklzTmV3Ijp0cnVlfSx7IiRpZCI6IjIyOSIsIkRhdGUiOiIyMDIwLTA4LTEyVDIzOjU5OjAwWiIsIlN0eWxlIjp7IiRpZCI6IjIzMCIsIlNoYXBlIjo4LCJDb25uZWN0b3JNYXJnaW4iOnsiJHJlZiI6IjU2In0sIkNvbm5lY3RvclN0eWxlIjp7IiRpZCI6IjIzMSIsIkxpbmVDb2xvciI6eyIkaWQiOiIyMzIiLCIkdHlwZSI6Ik5MUkUuQ29tbW9uLkRvbS5Tb2xpZENvbG9yQnJ1c2gsIE5MUkUuQ29tbW9uIiwiQ29sb3IiOnsiJGlkIjoiMjMzIiwiQSI6MjU1LCJSIjoyMjAsIkciOjg5LCJCIjozNn19LCJMaW5lV2VpZ2h0IjoxLjAsIkxpbmVUeXBlIjowLCJQYXJlbnRTdHlsZSI6eyIkcmVmIjoiNTcifX0sIklzQmVsb3dUaW1lYmFuZCI6ZmFsc2UsIlBvc2l0aW9uT25UYXNrIjowLCJIaWRlRGF0ZSI6ZmFsc2UsIlNoYXBlU2l6ZSI6MSwiU3BhY2luZyI6MC4wLCJQYWRkaW5nIjp7IiRpZCI6IjIzNCIsIlRvcCI6MCwiTGVmdCI6MCwiUmlnaHQiOjAsIkJvdHRvbSI6MH0sIlNoYXBlU3R5bGUiOnsiJGlkIjoiMjM1IiwiTWFyZ2luIjp7IiRyZWYiOiI2MiJ9LCJQYWRkaW5nIjp7IiRyZWYiOiI2MyJ9LCJCYWNrZ3JvdW5kIjp7IiRpZCI6IjIzNiIsIkNvbG9yIjp7IiRpZCI6IjIzNyIsIkEiOjI1NSwiUiI6MjIwLCJHIjo4OSwiQiI6MzZ9fSwiSXNWaXNpYmxlIjp0cnVlLCJXaWR0aCI6MTguMCwiSGVpZ2h0IjoyMC4wLCJCb3JkZXJTdHlsZSI6eyIkaWQiOiIyMzgiLCJMaW5lQ29sb3IiOnsiJHJlZiI6IjY3In0sIkxpbmVXZWlnaHQiOjAuMCwiTGluZVR5cGUiOjAsIlBhcmVudFN0eWxlIjp7IiRyZWYiOiI2NiJ9fSwiUGFyZW50U3R5bGUiOnsiJHJlZiI6IjYxIn19LCJUaXRsZVN0eWxlIjp7IiRpZCI6IjIzOSIsIkZvbnRTZXR0aW5ncyI6eyIkaWQiOiIyNDAiLCJGb250U2l6ZSI6MTAsIkZvbnROYW1lIjoiQ2FsaWJyaSIsIklzQm9sZCI6dHJ1ZSwiSXNJdGFsaWMiOmZhbHNlLCJJc1VuZGVybGluZWQiOmZhbHNlLCJQYXJlbnRTdHlsZSI6eyIkcmVmIjoiNzAifX0sIkF1dG9TaXplIjowLCJGb3JlZ3JvdW5kIjp7IiRpZCI6IjI0MSIsIkNvbG9yIjp7IiRpZCI6IjI0MiIsIkEiOjI1NSwiUiI6MjEwLCJHIjo3MSwiQiI6Mzh9fSwiTWF4V2lkdGgiOjUxLjYyNTAzODE0Njk3MjY1Ni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yNDMiLCJMaW5lQ29sb3IiOm51bGwsIkxpbmVXZWlnaHQiOjAuMCwiTGluZVR5cGUiOjAsIlBhcmVudFN0eWxlIjpudWxsfSwiUGFyZW50U3R5bGUiOnsiJHJlZiI6IjY5In19LCJEYXRlU3R5bGUiOnsiJGlkIjoiMjQ0IiwiRm9udFNldHRpbmdzIjp7IiRpZCI6IjI0NSIsIkZvbnRTaXplIjoxMCwiRm9udE5hbWUiOiJDYWxpYnJpIiwiSXNCb2xkIjpmYWxzZSwiSXNJdGFsaWMiOmZhbHNlLCJJc1VuZGVybGluZWQiOmZhbHNlLCJQYXJlbnRTdHlsZSI6eyIkcmVmIjoiNzcifX0sIkF1dG9TaXplIjowLCJGb3JlZ3JvdW5kIjp7IiRpZCI6IjI0NiIsIkNvbG9yIjp7IiRpZCI6IjI0NyIsIkEiOjI1NSwiUiI6MTI3LCJHIjoxMjcsIkIiOjEyN319LCJNYXhXaWR0aCI6MjAwLjAsIk1heEhlaWdodCI6IkluZmluaXR5IiwiU21hcnRGb3JlZ3JvdW5kSXNBY3RpdmUiOmZhbHNlLCJIb3Jpem9udGFsQWxpZ25tZW50IjoxLCJWZXJ0aWNhbEFsaWdubWVudCI6MCwiU21hcnRGb3JlZ3JvdW5kIjpudWxsLCJCYWNrZ3JvdW5kRmlsbFR5cGUiOjAsIk1hcmdpbiI6eyIkcmVmIjoiODAifSwiUGFkZGluZyI6eyIkcmVmIjoiODEifSwiQmFja2dyb3VuZCI6eyIkcmVmIjoiODIifSwiSXNWaXNpYmxlIjp0cnVlLCJXaWR0aCI6MC4wLCJIZWlnaHQiOjAuMCwiQm9yZGVyU3R5bGUiOnsiJGlkIjoiMjQ4IiwiTGluZUNvbG9yIjpudWxsLCJMaW5lV2VpZ2h0IjowLjAsIkxpbmVUeXBlIjowLCJQYXJlbnRTdHlsZSI6bnVsbH0sIlBhcmVudFN0eWxlIjp7IiRyZWYiOiI3NiJ9fSwiRGF0ZUZvcm1hdCI6eyIkcmVmIjoiODMifSwiSXNWaXNpYmxlIjp0cnVlLCJQYXJlbnRTdHlsZSI6eyIkcmVmIjoiNTUifX0sIkluZGV4IjozLCJQZXJjZW50YWdlQ29tcGxldGUiOm51bGwsIlBvc2l0aW9uIjp7IlJhdGlvIjowLjE0Njc1MDIxNzAxMzg4ODg4LCJJc0N1c3RvbSI6dHJ1ZX0sIkRhdGVGb3JtYXQiOnsiJHJlZiI6IjgzIn0sIlJlbGF0ZWRUYXNrSWQiOiIwMDAwMDAwMC0wMDAwLTAwMDAtMDAwMC0wMDAwMDAwMDAwMDAiLCJJZCI6IjkzYWZiNTU0LTU1MmEtNDIyMS1hNTM4LTBmNzkxOTQwOWFhNyIsIkltcG9ydElkIjpudWxsLCJUaXRsZSI6Ik1pbGVzdG9uZSA0IiwiTm90ZSI6bnVsbCwiSHlwZXJsaW5rIjp7IiRpZCI6IjI0OSIsIkFkZHJlc3MiOiIiLCJTdWJBZGRyZXNzIjoiIn0sIklzQ2hhbmdlZCI6ZmFsc2UsIklzTmV3Ijp0cnVlfSx7IiRpZCI6IjI1MCIsIkRhdGUiOiIyMDIwLTExLTA3VDIzOjU5OjAwIiwiU3R5bGUiOnsiJGlkIjoiMjUxIiwiU2hhcGUiOjE0LCJDb25uZWN0b3JNYXJnaW4iOnsiJHJlZiI6IjU2In0sIkNvbm5lY3RvclN0eWxlIjp7IiRpZCI6IjI1MiIsIkxpbmVDb2xvciI6eyIkaWQiOiIyNTMiLCIkdHlwZSI6Ik5MUkUuQ29tbW9uLkRvbS5Tb2xpZENvbG9yQnJ1c2gsIE5MUkUuQ29tbW9uIiwiQ29sb3IiOnsiJGlkIjoiMjU0IiwiQSI6MjU1LCJSIjoyNTUsIkciOjE5MiwiQiI6MH19LCJMaW5lV2VpZ2h0IjoxLjAsIkxpbmVUeXBlIjowLCJQYXJlbnRTdHlsZSI6eyIkcmVmIjoiNTcifX0sIklzQmVsb3dUaW1lYmFuZCI6ZmFsc2UsIlBvc2l0aW9uT25UYXNrIjowLCJIaWRlRGF0ZSI6ZmFsc2UsIlNoYXBlU2l6ZSI6MSwiU3BhY2luZyI6MC4wLCJQYWRkaW5nIjp7IiRpZCI6IjI1NSIsIlRvcCI6MCwiTGVmdCI6MCwiUmlnaHQiOjAsIkJvdHRvbSI6MH0sIlNoYXBlU3R5bGUiOnsiJGlkIjoiMjU2IiwiTWFyZ2luIjp7IiRyZWYiOiI2MiJ9LCJQYWRkaW5nIjp7IiRyZWYiOiI2MyJ9LCJCYWNrZ3JvdW5kIjp7IiRpZCI6IjI1NyIsIkNvbG9yIjp7IiRpZCI6IjI1OCIsIkEiOjI1NSwiUiI6MjU1LCJHIjoxOTIsIkIiOjB9fSwiSXNWaXNpYmxlIjp0cnVlLCJXaWR0aCI6MTguMCwiSGVpZ2h0IjoyMC4wLCJCb3JkZXJTdHlsZSI6eyIkaWQiOiIyNTkiLCJMaW5lQ29sb3IiOnsiJHJlZiI6IjY3In0sIkxpbmVXZWlnaHQiOjAuMCwiTGluZVR5cGUiOjAsIlBhcmVudFN0eWxlIjp7IiRyZWYiOiI2NiJ9fSwiUGFyZW50U3R5bGUiOnsiJHJlZiI6IjYxIn19LCJUaXRsZVN0eWxlIjp7IiRpZCI6IjI2MCIsIkZvbnRTZXR0aW5ncyI6eyIkaWQiOiIyNjEiLCJGb250U2l6ZSI6MTAsIkZvbnROYW1lIjoiQ2FsaWJyaSIsIklzQm9sZCI6dHJ1ZSwiSXNJdGFsaWMiOmZhbHNlLCJJc1VuZGVybGluZWQiOmZhbHNlLCJQYXJlbnRTdHlsZSI6eyIkcmVmIjoiNzAifX0sIkF1dG9TaXplIjowLCJGb3JlZ3JvdW5kIjp7IiRpZCI6IjI2MiIsIkNvbG9yIjp7IiRpZCI6IjI2MyIsIkEiOjI1NSwiUiI6MjU1LCJHIjoxNTMsIkIiOjB9fSwiTWF4V2lkdGgiOjUxLjYyNDk2MTg1MzAyNzM0NC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yNjQiLCJMaW5lQ29sb3IiOm51bGwsIkxpbmVXZWlnaHQiOjAuMCwiTGluZVR5cGUiOjAsIlBhcmVudFN0eWxlIjpudWxsfSwiUGFyZW50U3R5bGUiOnsiJHJlZiI6IjY5In19LCJEYXRlU3R5bGUiOnsiJGlkIjoiMjY1IiwiRm9udFNldHRpbmdzIjp7IiRpZCI6IjI2NiIsIkZvbnRTaXplIjo4LCJGb250TmFtZSI6IkNhbGlicmkiLCJJc0JvbGQiOmZhbHNlLCJJc0l0YWxpYyI6ZmFsc2UsIklzVW5kZXJsaW5lZCI6ZmFsc2UsIlBhcmVudFN0eWxlIjp7IiRyZWYiOiI3NyJ9fSwiQXV0b1NpemUiOjAsIkZvcmVncm91bmQiOnsiJHJlZiI6Ijc4In0sIk1heFdpZHRoIjoyMDAuMCwiTWF4SGVpZ2h0IjoiSW5maW5pdHkiLCJTbWFydEZvcmVncm91bmRJc0FjdGl2ZSI6ZmFsc2UsIkhvcml6b250YWxBbGlnbm1lbnQiOjAsIlZlcnRpY2FsQWxpZ25tZW50IjowLCJTbWFydEZvcmVncm91bmQiOm51bGwsIkJhY2tncm91bmRGaWxsVHlwZSI6MCwiTWFyZ2luIjp7IiRyZWYiOiI4MCJ9LCJQYWRkaW5nIjp7IiRyZWYiOiI4MSJ9LCJCYWNrZ3JvdW5kIjp7IiRyZWYiOiI4MiJ9LCJJc1Zpc2libGUiOmZhbHNlLCJXaWR0aCI6MC4wLCJIZWlnaHQiOjAuMCwiQm9yZGVyU3R5bGUiOnsiJGlkIjoiMjY3IiwiTGluZUNvbG9yIjpudWxsLCJMaW5lV2VpZ2h0IjowLjAsIkxpbmVUeXBlIjowLCJQYXJlbnRTdHlsZSI6bnVsbH0sIlBhcmVudFN0eWxlIjp7IiRyZWYiOiI3NiJ9fSwiRGF0ZUZvcm1hdCI6eyIkcmVmIjoiODMifSwiSXNWaXNpYmxlIjp0cnVlLCJQYXJlbnRTdHlsZSI6eyIkcmVmIjoiNTUifX0sIkluZGV4Ijo0LCJQZXJjZW50YWdlQ29tcGxldGUiOm51bGwsIlBvc2l0aW9uIjp7IlJhdGlvIjowLjEwMTEzNTE2OTEzNTE5OTY1LCJJc0N1c3RvbSI6dHJ1ZX0sIkRhdGVGb3JtYXQiOnsiJHJlZiI6IjgzIn0sIlJlbGF0ZWRUYXNrSWQiOiIwMDAwMDAwMC0wMDAwLTAwMDAtMDAwMC0wMDAwMDAwMDAwMDAiLCJJZCI6IjZhMjgzYjM2LTczNzUtNDE1Yi05MmIwLWU1ZmM0ZTE2YTBjYyIsIkltcG9ydElkIjpudWxsLCJUaXRsZSI6Ik1pbGVzdG9uZSA1IiwiTm90ZSI6bnVsbCwiSHlwZXJsaW5rIjp7IiRpZCI6IjI2OCIsIkFkZHJlc3MiOiIiLCJTdWJBZGRyZXNzIjoiIn0sIklzQ2hhbmdlZCI6ZmFsc2UsIklzTmV3Ijp0cnVlfSx7IiRpZCI6IjI2OSIsIkRhdGUiOiIyMDIwLTEyLTIwVDIzOjU5OjAwIiwiU3R5bGUiOnsiJGlkIjoiMjcwIiwiU2hhcGUiOjgsIkNvbm5lY3Rvck1hcmdpbiI6eyIkcmVmIjoiNTYifSwiQ29ubmVjdG9yU3R5bGUiOnsiJGlkIjoiMjcxIiwiTGluZUNvbG9yIjp7IiRpZCI6IjI3MiIsIiR0eXBlIjoiTkxSRS5Db21tb24uRG9tLlNvbGlkQ29sb3JCcnVzaCwgTkxSRS5Db21tb24iLCJDb2xvciI6eyIkaWQiOiIyNzMiLCJBIjoyNTUsIlIiOjk4LCJHIjoxODEsIkIiOjEyM319LCJMaW5lV2VpZ2h0IjoxLjAsIkxpbmVUeXBlIjowLCJQYXJlbnRTdHlsZSI6eyIkcmVmIjoiNTcifX0sIklzQmVsb3dUaW1lYmFuZCI6ZmFsc2UsIlBvc2l0aW9uT25UYXNrIjowLCJIaWRlRGF0ZSI6ZmFsc2UsIlNoYXBlU2l6ZSI6MSwiU3BhY2luZyI6MC4wLCJQYWRkaW5nIjp7IiRpZCI6IjI3NCIsIlRvcCI6MCwiTGVmdCI6MCwiUmlnaHQiOjAsIkJvdHRvbSI6MH0sIlNoYXBlU3R5bGUiOnsiJGlkIjoiMjc1IiwiTWFyZ2luIjp7IiRyZWYiOiI2MiJ9LCJQYWRkaW5nIjp7IiRyZWYiOiI2MyJ9LCJCYWNrZ3JvdW5kIjp7IiRpZCI6IjI3NiIsIkNvbG9yIjp7IiRpZCI6IjI3NyIsIkEiOjI1NSwiUiI6OTgsIkciOjE4MSwiQiI6MTIzfX0sIklzVmlzaWJsZSI6dHJ1ZSwiV2lkdGgiOjE4LjAsIkhlaWdodCI6MjAuMCwiQm9yZGVyU3R5bGUiOnsiJGlkIjoiMjc4IiwiTGluZUNvbG9yIjp7IiRyZWYiOiI2NyJ9LCJMaW5lV2VpZ2h0IjowLjAsIkxpbmVUeXBlIjowLCJQYXJlbnRTdHlsZSI6eyIkcmVmIjoiNjYifX0sIlBhcmVudFN0eWxlIjp7IiRyZWYiOiI2MSJ9fSwiVGl0bGVTdHlsZSI6eyIkaWQiOiIyNzkiLCJGb250U2V0dGluZ3MiOnsiJGlkIjoiMjgwIiwiRm9udFNpemUiOjEwLCJGb250TmFtZSI6IkNhbGlicmkiLCJJc0JvbGQiOnRydWUsIklzSXRhbGljIjpmYWxzZSwiSXNVbmRlcmxpbmVkIjpmYWxzZSwiUGFyZW50U3R5bGUiOnsiJHJlZiI6IjcwIn19LCJBdXRvU2l6ZSI6MCwiRm9yZWdyb3VuZCI6eyIkaWQiOiIyODEiLCJDb2xvciI6eyIkaWQiOiIyODIiLCJBIjoyNTUsIlIiOjcyLCJHIjoxNTQsIkIiOjk3fX0sIk1heFdpZHRoIjo1MS42MjQ5NjE4NTMwMjczNDQ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jgzIiwiTGluZUNvbG9yIjpudWxsLCJMaW5lV2VpZ2h0IjowLjAsIkxpbmVUeXBlIjowLCJQYXJlbnRTdHlsZSI6bnVsbH0sIlBhcmVudFN0eWxlIjp7IiRyZWYiOiI2OSJ9fSwiRGF0ZVN0eWxlIjp7IiRpZCI6IjI4NCIsIkZvbnRTZXR0aW5ncyI6eyIkaWQiOiIyODUiLCJGb250U2l6ZSI6OCwiRm9udE5hbWUiOiJDYWxpYnJpIiwiSXNCb2xkIjpmYWxzZSwiSXNJdGFsaWMiOmZhbHNlLCJJc1VuZGVybGluZWQiOmZhbHNlLCJQYXJlbnRTdHlsZSI6eyIkcmVmIjoiNzcifX0sIkF1dG9TaXplIjowLCJGb3JlZ3JvdW5kIjp7IiRyZWYiOiI3OCJ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mYWxzZSwiV2lkdGgiOjAuMCwiSGVpZ2h0IjowLjAsIkJvcmRlclN0eWxlIjp7IiRpZCI6IjI4NiIsIkxpbmVDb2xvciI6bnVsbCwiTGluZVdlaWdodCI6MC4wLCJMaW5lVHlwZSI6MCwiUGFyZW50U3R5bGUiOm51bGx9LCJQYXJlbnRTdHlsZSI6eyIkcmVmIjoiNzYifX0sIkRhdGVGb3JtYXQiOnsiJHJlZiI6IjgzIn0sIklzVmlzaWJsZSI6dHJ1ZSwiUGFyZW50U3R5bGUiOnsiJHJlZiI6IjU1In19LCJJbmRleCI6NSwiUGVyY2VudGFnZUNvbXBsZXRlIjpudWxsLCJQb3NpdGlvbiI6eyJSYXRpbyI6MC4wNTg2OTIxOTc0NDY0Njk5MDQsIklzQ3VzdG9tIjp0cnVlfSwiRGF0ZUZvcm1hdCI6eyIkcmVmIjoiODMifSwiUmVsYXRlZFRhc2tJZCI6IjAwMDAwMDAwLTAwMDAtMDAwMC0wMDAwLTAwMDAwMDAwMDAwMCIsIklkIjoiN2IwOTk2NDYtNGZmZC00Y2QzLWEzYjMtODNhYjFiYTIyNDM4IiwiSW1wb3J0SWQiOm51bGwsIlRpdGxlIjoiTWlsZXN0b25lIDYiLCJOb3RlIjpudWxsLCJIeXBlcmxpbmsiOnsiJGlkIjoiMjg3IiwiQWRkcmVzcyI6IiIsIlN1YkFkZHJlc3MiOiIifSwiSXNDaGFuZ2VkIjpmYWxzZSwiSXNOZXciOnRydWV9LHsiJGlkIjoiMjg4IiwiRGF0ZSI6IjIwMjEtMDEtMzBUMjM6NTk6MDBaIiwiU3R5bGUiOnsiJGlkIjoiMjg5IiwiU2hhcGUiOjEzLCJDb25uZWN0b3JNYXJnaW4iOnsiJHJlZiI6IjU2In0sIkNvbm5lY3RvclN0eWxlIjp7IiRpZCI6IjI5MCIsIkxpbmVDb2xvciI6eyIkaWQiOiIyOTEiLCIkdHlwZSI6Ik5MUkUuQ29tbW9uLkRvbS5Tb2xpZENvbG9yQnJ1c2gsIE5MUkUuQ29tbW9uIiwiQ29sb3IiOnsiJGlkIjoiMjkyIiwiQSI6MjU1LCJSIjo5OCwiRyI6MTgxLCJCIjoxMjN9fSwiTGluZVdlaWdodCI6MS4wLCJMaW5lVHlwZSI6MCwiUGFyZW50U3R5bGUiOnsiJHJlZiI6IjU3In19LCJJc0JlbG93VGltZWJhbmQiOmZhbHNlLCJQb3NpdGlvbk9uVGFzayI6MCwiSGlkZURhdGUiOmZhbHNlLCJTaGFwZVNpemUiOjIsIlNwYWNpbmciOjAuMCwiUGFkZGluZyI6eyIkaWQiOiIyOTMiLCJUb3AiOjAsIkxlZnQiOjAsIlJpZ2h0IjowLCJCb3R0b20iOjB9LCJTaGFwZVN0eWxlIjp7IiRpZCI6IjI5NCIsIk1hcmdpbiI6eyIkcmVmIjoiNjIifSwiUGFkZGluZyI6eyIkcmVmIjoiNjMifSwiQmFja2dyb3VuZCI6eyIkaWQiOiIyOTUiLCJDb2xvciI6eyIkaWQiOiIyOTYiLCJBIjoyNTUsIlIiOjk4LCJHIjoxODEsIkIiOjEyM319LCJJc1Zpc2libGUiOnRydWUsIldpZHRoIjoyNC4wLCJIZWlnaHQiOjI2LjAsIkJvcmRlclN0eWxlIjp7IiRpZCI6IjI5NyIsIkxpbmVDb2xvciI6eyIkcmVmIjoiNjcifSwiTGluZVdlaWdodCI6MC4wLCJMaW5lVHlwZSI6MCwiUGFyZW50U3R5bGUiOnsiJHJlZiI6IjY2In19LCJQYXJlbnRTdHlsZSI6eyIkcmVmIjoiNjEifX0sIlRpdGxlU3R5bGUiOnsiJGlkIjoiMjk4IiwiRm9udFNldHRpbmdzIjp7IiRpZCI6IjI5OSIsIkZvbnRTaXplIjoxMCwiRm9udE5hbWUiOiJDYWxpYnJpIiwiSXNCb2xkIjp0cnVlLCJJc0l0YWxpYyI6ZmFsc2UsIklzVW5kZXJsaW5lZCI6ZmFsc2UsIlBhcmVudFN0eWxlIjp7IiRyZWYiOiI3MCJ9fSwiQXV0b1NpemUiOjAsIkZvcmVncm91bmQiOnsiJGlkIjoiMzAwIiwiQ29sb3IiOnsiJGlkIjoiMzAxIiwiQSI6MjU1LCJSIjo3MiwiRyI6MTU0LCJCIjo5N319LCJNYXhXaWR0aCI6NTEuNjI0OTYxODUzMDI3MzQ0LCJNYXhIZWlnaHQiOiJJbmZpbml0eSIsIlNtYXJ0Rm9yZWdyb3VuZElzQWN0aXZlIjpmYWxzZSwiSG9yaXpvbnRhbEFsaWdubWVudCI6MSwiVmVydGljYWxBbGlnbm1lbnQiOjAsIlNtYXJ0Rm9yZWdyb3VuZCI6bnVsbCwiQmFja2dyb3VuZEZpbGxUeXBlIjowLCJNYXJnaW4iOnsiJHJlZiI6IjczIn0sIlBhZGRpbmciOnsiJHJlZiI6Ijc0In0sIkJhY2tncm91bmQiOnsiJHJlZiI6Ijc1In0sIklzVmlzaWJsZSI6dHJ1ZSwiV2lkdGgiOjAuMCwiSGVpZ2h0IjowLjAsIkJvcmRlclN0eWxlIjp7IiRpZCI6IjMwMiIsIkxpbmVDb2xvciI6bnVsbCwiTGluZVdlaWdodCI6MC4wLCJMaW5lVHlwZSI6MCwiUGFyZW50U3R5bGUiOm51bGx9LCJQYXJlbnRTdHlsZSI6eyIkcmVmIjoiNjkifX0sIkRhdGVTdHlsZSI6eyIkaWQiOiIzMDMiLCJGb250U2V0dGluZ3MiOnsiJGlkIjoiMzA0IiwiRm9udFNpemUiOjEwLCJGb250TmFtZSI6IkNhbGlicmkiLCJJc0JvbGQiOmZhbHNlLCJJc0l0YWxpYyI6ZmFsc2UsIklzVW5kZXJsaW5lZCI6ZmFsc2UsIlBhcmVudFN0eWxlIjp7IiRyZWYiOiI3NyJ9fSwiQXV0b1NpemUiOjAsIkZvcmVncm91bmQiOnsiJGlkIjoiMzA1IiwiQ29sb3IiOnsiJGlkIjoiMzA2IiwiQSI6MjU1LCJSIjoxMjcsIkciOjEyNywiQiI6MTI3fX0sIk1heFdpZHRoIjoyMDAuMCwiTWF4SGVpZ2h0IjoiSW5maW5pdHkiLCJTbWFydEZvcmVncm91bmRJc0FjdGl2ZSI6ZmFsc2UsIkhvcml6b250YWxBbGlnbm1lbnQiOjEsIlZlcnRpY2FsQWxpZ25tZW50IjowLCJTbWFydEZvcmVncm91bmQiOm51bGwsIkJhY2tncm91bmRGaWxsVHlwZSI6MCwiTWFyZ2luIjp7IiRyZWYiOiI4MCJ9LCJQYWRkaW5nIjp7IiRyZWYiOiI4MSJ9LCJCYWNrZ3JvdW5kIjp7IiRyZWYiOiI4MiJ9LCJJc1Zpc2libGUiOnRydWUsIldpZHRoIjowLjAsIkhlaWdodCI6MC4wLCJCb3JkZXJTdHlsZSI6eyIkaWQiOiIzMDciLCJMaW5lQ29sb3IiOm51bGwsIkxpbmVXZWlnaHQiOjAuMCwiTGluZVR5cGUiOjAsIlBhcmVudFN0eWxlIjpudWxsfSwiUGFyZW50U3R5bGUiOnsiJHJlZiI6Ijc2In19LCJEYXRlRm9ybWF0Ijp7IiRyZWYiOiI4MyJ9LCJJc1Zpc2libGUiOnRydWUsIlBhcmVudFN0eWxlIjp7IiRyZWYiOiI1NSJ9fSwiSW5kZXgiOjYsIlBlcmNlbnRhZ2VDb21wbGV0ZSI6bnVsbCwiUG9zaXRpb24iOnsiUmF0aW8iOjAuMDkxNzY1MDg1ODU2MTE5OCwiSXNDdXN0b20iOnRydWV9LCJEYXRlRm9ybWF0Ijp7IiRyZWYiOiI4MyJ9LCJSZWxhdGVkVGFza0lkIjoiMDAwMDAwMDAtMDAwMC0wMDAwLTAwMDAtMDAwMDAwMDAwMDAwIiwiSWQiOiI3ZjU4M2RlMC04NTRhLTRjYWMtYjg5OC0zN2YzYTM3OWJiNGEiLCJJbXBvcnRJZCI6bnVsbCwiVGl0bGUiOiJNaWxlc3RvbmUgNyIsIk5vdGUiOm51bGwsIkh5cGVybGluayI6eyIkaWQiOiIzMDgiLCJBZGRyZXNzIjoiIiwiU3ViQWRkcmVzcyI6IiJ9LCJJc0NoYW5nZWQiOmZhbHNlLCJJc05ldyI6dHJ1ZX1dLCJUYXNrcyI6W3siJGlkIjoiMzA5IiwiR3JvdXBOYW1lIjpudWxsLCJTdGFydERhdGUiOiIyMDIwLTA3LTI1VDAwOjAwOjAwWiIsIkVuZERhdGUiOiIyMDIwLTA4LTAxVDIzOjU5OjAwWiIsIlBlcmNlbnRhZ2VDb21wbGV0ZSI6bnVsbCwiU3R5bGUiOnsiJGlkIjoiMzEwIiwiU2hhcGUiOjI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nsiJHJlZiI6Ijg3In19LCJBdXRvU2l6ZSI6MCwiRm9yZWdyb3VuZCI6eyIkcmVmIjoiODgifSwiTWF4V2lkdGgiOjIwMC4wLCJNYXhIZWlnaHQiOiJJbmZpbml0eSIsIlNtYXJ0Rm9yZWdyb3VuZElzQWN0aXZlIjpmYWxzZSwiSG9yaXpvbnRhbEFsaWdubWVudCI6MCwiVmVydGljYWxBbGlnbm1lbnQiOjAsIlNtYXJ0Rm9yZWdyb3VuZCI6bnVsbCwiQmFja2dyb3VuZEZpbGxUeXBlIjowLCJNYXJnaW4iOnsiJHJlZiI6IjkwIn0sIlBhZGRpbmciOnsiJHJlZiI6IjkxIn0sIkJhY2tncm91bmQiOnsiJHJlZiI6IjkyIn0sIklzVmlzaWJsZSI6dHJ1ZSwiV2lkdGgiOjAuMCwiSGVpZ2h0IjowLjAsIkJvcmRlclN0eWxlIjp7IiRpZCI6IjMxMyIsIkxpbmVDb2xvciI6bnVsbCwiTGluZVdlaWdodCI6MC4wLCJMaW5lVHlwZSI6MCwiUGFyZW50U3R5bGUiOm51bGx9LCJQYXJlbnRTdHlsZSI6eyIkcmVmIjoiODYifX0sIkR1cmF0aW9uU3R5bGUiOnsiJGlkIjoiMzE0IiwiRm9udFNldHRpbmdzIjp7IiRpZCI6IjMxNSIsIkZvbnRTaXplIjoxMCwiRm9udE5hbWUiOiJDYWxpYnJpIiwiSXNCb2xkIjpmYWxzZSwiSXNJdGFsaWMiOmZhbHNlLCJJc1VuZGVybGluZWQiOmZhbHNlLCJQYXJlbnRTdHlsZSI6eyIkcmVmIjoiOTQifX0sIkF1dG9TaXplIjowLCJGb3JlZ3JvdW5kIjp7IiRpZCI6IjMxNiIsIkNvbG9yIjp7IiRpZCI6IjMxN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3In0sIlBhZGRpbmciOnsiJHJlZiI6Ijk4In0sIkJhY2tncm91bmQiOnsiJHJlZiI6Ijk5In0sIklzVmlzaWJsZSI6dHJ1ZSwiV2lkdGgiOjAuMCwiSGVpZ2h0IjowLjAsIkJvcmRlclN0eWxlIjp7IiRpZCI6IjMxOCIsIkxpbmVDb2xvciI6bnVsbCwiTGluZVdlaWdodCI6MC4wLCJMaW5lVHlwZSI6MCwiUGFyZW50U3R5bGUiOm51bGx9LCJQYXJlbnRTdHlsZSI6eyIkcmVmIjoiOTMifX0sIkhvcml6b250YWxDb25uZWN0b3JTdHlsZSI6eyIkaWQiOiIzMTkiLCJMaW5lQ29sb3IiOnsiJHJlZiI6IjEwMSJ9LCJMaW5lV2VpZ2h0IjowLjAsIkxpbmVUeXBlIjowLCJQYXJlbnRTdHlsZSI6eyIkcmVmIjoiMTAwIn19LCJWZXJ0aWNhbENvbm5lY3RvclN0eWxlIjp7IiRpZCI6IjMyMCIsIkxpbmVDb2xvciI6eyIkcmVmIjoiMTA0In0sIkxpbmVXZWlnaHQiOjAuMCwiTGluZVR5cGUiOjAsIlBhcmVudFN0eWxlIjp7IiRyZWYiOiIxMDMifX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IxIiwiTWFyZ2luIjp7IiRyZWYiOiIxMDcifSwiUGFkZGluZyI6eyIkcmVmIjoiMTA4In0sIkJhY2tncm91bmQiOnsiJGlkIjoiMzIyIiwiQ29sb3IiOnsiJGlkIjoiMzIzIiwiQSI6MjU1LCJSIjo4LCJHIjoxMjcsIkIiOjE5NX19LCJJc1Zpc2libGUiOnRydWUsIldpZHRoIjowLjAsIkhlaWdodCI6MTYuMCwiQm9yZGVyU3R5bGUiOnsiJGlkIjoiMzI0IiwiTGluZUNvbG9yIjp7IiRpZCI6IjMyNSIsIiR0eXBlIjoiTkxSRS5Db21tb24uRG9tLlNvbGlkQ29sb3JCcnVzaCwgTkxSRS5Db21tb24iLCJDb2xvciI6eyIkaWQiOiIzMjYiLCJBIjoyNTUsIlIiOjI1NSwiRyI6MCwiQiI6MH19LCJMaW5lV2VpZ2h0IjowLjAsIkxpbmVUeXBlIjowLCJQYXJlbnRTdHlsZSI6bnVsbH0sIlBhcmVudFN0eWxlIjp7IiRyZWYiOiIxMDYifX0sIlRpdGxlU3R5bGUiOnsiJGlkIjoiMzI3IiwiRm9udFNldHRpbmdzIjp7IiRpZCI6IjMyOCIsIkZvbnRTaXplIjoxMCwiRm9udE5hbWUiOiJDYWxpYnJpIiwiSXNCb2xkIjp0cnVlLCJJc0l0YWxpYyI6ZmFsc2UsIklzVW5kZXJsaW5lZCI6ZmFsc2UsIlBhcmVudFN0eWxlIjp7IiRyZWYiOiIxMTUifX0sIkF1dG9TaXplIjowLCJGb3JlZ3JvdW5kIjp7IiRpZCI6IjMyOSIsIkNvbG9yIjp7IiRpZCI6IjMzMCIsIkEiOjI1NSwiUiI6MCwiRyI6MTEyLCJCIjoxOTJ9fSwiTWF4V2lkdGgiOjUwLjg2NzAwODIwOTIyODUxNiwiTWF4SGVpZ2h0IjoiSW5maW5pdHkiLCJTbWFydEZvcmVncm91bmRJc0FjdGl2ZSI6ZmFsc2UsIkhvcml6b250YWxBbGlnbm1lbnQiOjIsIlZlcnRpY2FsQWxpZ25tZW50IjowLCJTbWFydEZvcmVncm91bmQiOm51bGwsIkJhY2tncm91bmRGaWxsVHlwZSI6MCwiTWFyZ2luIjp7IiRyZWYiOiIxMTgifSwiUGFkZGluZyI6eyIkcmVmIjoiMTE5In0sIkJhY2tncm91bmQiOnsiJHJlZiI6IjEyMCJ9LCJJc1Zpc2libGUiOnRydWUsIldpZHRoIjowLjAsIkhlaWdodCI6MC4wLCJCb3JkZXJTdHlsZSI6eyIkaWQiOiIzMzEiLCJMaW5lQ29sb3IiOm51bGwsIkxpbmVXZWlnaHQiOjAuMCwiTGluZVR5cGUiOjAsIlBhcmVudFN0eWxlIjpudWxsfSwiUGFyZW50U3R5bGUiOnsiJHJlZiI6IjExNCJ9fSwiRGF0ZVN0eWxlIjp7IiRpZCI6IjMzMiIsIkZvbnRTZXR0aW5ncyI6eyIkaWQiOiIzMzMiLCJGb250U2l6ZSI6MTAsIkZvbnROYW1lIjoiQ2FsaWJyaSIsIklzQm9sZCI6ZmFsc2UsIklzSXRhbGljIjpmYWxzZSwiSXNVbmRlcmxpbmVkIjpmYWxzZSwiUGFyZW50U3R5bGUiOnsiJHJlZiI6IjEyMiJ9fSwiQXV0b1NpemUiOjAsIkZvcmVncm91bmQiOnsiJGlkIjoiMzM0IiwiQ29sb3IiOnsiJGlkIjoiMzM1IiwiQSI6MjU1LCJSIjoxMjcsIkciOjEyNywiQiI6MTI3fX0sIk1heFdpZHRoIjoyMDAuMCwiTWF4SGVpZ2h0IjoiSW5maW5pdHkiLCJTbWFydEZvcmVncm91bmRJc0FjdGl2ZSI6ZmFsc2UsIkhvcml6b250YWxBbGlnbm1lbnQiOjAsIlZlcnRpY2FsQWxpZ25tZW50IjowLCJTbWFydEZvcmVncm91bmQiOm51bGwsIkJhY2tncm91bmRGaWxsVHlwZSI6MCwiTWFyZ2luIjp7IiRyZWYiOiIxMjUifSwiUGFkZGluZyI6eyIkcmVmIjoiMTI2In0sIkJhY2tncm91bmQiOnsiJHJlZiI6IjEyNyJ9LCJJc1Zpc2libGUiOnRydWUsIldpZHRoIjowLjAsIkhlaWdodCI6MC4wLCJCb3JkZXJTdHlsZSI6eyIkaWQiOiIzMzYiLCJMaW5lQ29sb3IiOm51bGwsIkxpbmVXZWlnaHQiOjAuMCwiTGluZVR5cGUiOjAsIlBhcmVudFN0eWxlIjpudWxsfSwiUGFyZW50U3R5bGUiOnsiJHJlZiI6IjEyMSJ9fSwiRGF0ZUZvcm1hdCI6eyIkcmVmIjoiMTI4In0sIklzVmlzaWJsZSI6dHJ1ZSwiUGFyZW50U3R5bGUiOnsiJHJlZiI6Ijg1In19LCJJbmRleCI6NywiU21hcnREdXJhdGlvbkFjdGl2YXRlZCI6ZmFsc2UsIkRhdGVGb3JtYXQiOnsiJHJlZiI6IjEyOCJ9LCJJZCI6IjdjNTE4ZmIzLTdmMjEtNDJiYi04ZTA0LTQ1OTIwZDA0MDNiNSIsIkltcG9ydElkIjpudWxsLCJUaXRsZSI6IlRhc2sgMSBIZXJlIiwiTm90ZSI6bnVsbCwiSHlwZXJsaW5rIjp7IiRpZCI6IjMzNyIsIkFkZHJlc3MiOiIiLCJTdWJBZGRyZXNzIjoiIn0sIklzQ2hhbmdlZCI6ZmFsc2UsIklzTmV3Ijp0cnVlfSx7IiRpZCI6IjMzOCIsIkdyb3VwTmFtZSI6bnVsbCwiU3RhcnREYXRlIjoiMjAyMC0wOC0xNVQwMDowMDowMFoiLCJFbmREYXRlIjoiMjAyMC0wOS0wN1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zNDIiLCJMaW5lQ29sb3IiOm51bGwsIkxpbmVXZWlnaHQiOjAuMCwiTGluZVR5cGUiOjAsIlBhcmVudFN0eWxlIjpudWxsfSwiUGFyZW50U3R5bGUiOnsiJHJlZiI6Ijg2In19LCJEdXJhdGlvblN0eWxlIjp7IiRpZCI6IjM0MyIsIkZvbnRTZXR0aW5ncyI6eyIkaWQiOiIzNDQiLCJGb250U2l6ZSI6MTAsIkZvbnROYW1lIjoiQ2FsaWJyaSIsIklzQm9sZCI6ZmFsc2UsIklzSXRhbGljIjpmYWxzZSwiSXNVbmRlcmxpbmVkIjpmYWxzZSwiUGFyZW50U3R5bGUiOnsiJHJlZiI6Ijk0In19LCJBdXRvU2l6ZSI6MCwiRm9yZWdyb3VuZCI6eyIkaWQiOiIzNDUiLCJDb2xvciI6eyIkaWQiOiIzND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yZWYiOiI5NyJ9LCJQYWRkaW5nIjp7IiRyZWYiOiI5OCJ9LCJCYWNrZ3JvdW5kIjp7IiRyZWYiOiI5OSJ9LCJJc1Zpc2libGUiOnRydWUsIldpZHRoIjowLjAsIkhlaWdodCI6MC4wLCJCb3JkZXJTdHlsZSI6eyIkaWQiOiIzNDciLCJMaW5lQ29sb3IiOm51bGwsIkxpbmVXZWlnaHQiOjAuMCwiTGluZVR5cGUiOjAsIlBhcmVudFN0eWxlIjpudWxsfSwiUGFyZW50U3R5bGUiOnsiJHJlZiI6IjkzIn19LCJIb3Jpem9udGFsQ29ubmVjdG9yU3R5bGUiOnsiJGlkIjoiMzQ4IiwiTGluZUNvbG9yIjp7IiRyZWYiOiIxMDEifSwiTGluZVdlaWdodCI6MC4wLCJMaW5lVHlwZSI6MCwiUGFyZW50U3R5bGUiOnsiJHJlZiI6IjEwMCJ9fSwiVmVydGljYWxDb25uZWN0b3JTdHlsZSI6eyIkaWQiOiIzNDkiLCJMaW5lQ29sb3IiOnsiJHJlZiI6IjEwNCJ9LCJMaW5lV2VpZ2h0IjowLjAsIkxpbmVUeXBlIjowLCJQYXJlbnRTdHlsZSI6eyIkcmVmIjoiMTAzIn1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M1MCIsIk1hcmdpbiI6eyIkcmVmIjoiMTA3In0sIlBhZGRpbmciOnsiJHJlZiI6IjEwOCJ9LCJCYWNrZ3JvdW5kIjp7IiRpZCI6IjM1MSIsIkNvbG9yIjp7IiRpZCI6IjM1MiIsIkEiOjI1NSwiUiI6MjEwLCJHIjo3MSwiQiI6Mzh9fSwiSXNWaXNpYmxlIjp0cnVlLCJXaWR0aCI6MC4wLCJIZWlnaHQiOjE2LjAsIkJvcmRlclN0eWxlIjp7IiRpZCI6IjM1MyIsIkxpbmVDb2xvciI6eyIkaWQiOiIzNTQiLCIkdHlwZSI6Ik5MUkUuQ29tbW9uLkRvbS5Tb2xpZENvbG9yQnJ1c2gsIE5MUkUuQ29tbW9uIiwiQ29sb3IiOnsiJGlkIjoiMzU1IiwiQSI6MjU1LCJSIjoyNTUsIkciOjAsIkIiOjB9fSwiTGluZVdlaWdodCI6MC4wLCJMaW5lVHlwZSI6MCwiUGFyZW50U3R5bGUiOm51bGx9LCJQYXJlbnRTdHlsZSI6eyIkcmVmIjoiMTA2In19LCJUaXRsZVN0eWxlIjp7IiRpZCI6IjM1NiIsIkZvbnRTZXR0aW5ncyI6eyIkaWQiOiIzNTciLCJGb250U2l6ZSI6MTAsIkZvbnROYW1lIjoiQ2FsaWJyaSIsIklzQm9sZCI6dHJ1ZSwiSXNJdGFsaWMiOmZhbHNlLCJJc1VuZGVybGluZWQiOmZhbHNlLCJQYXJlbnRTdHlsZSI6eyIkcmVmIjoiMTE1In19LCJBdXRvU2l6ZSI6MCwiRm9yZWdyb3VuZCI6eyIkaWQiOiIzNTgiLCJDb2xvciI6eyIkaWQiOiIzNTkiLCJBIjoyNTUsIlIiOjIxMCwiRyI6NzEsIkIiOjM4fX0sIk1heFdpZHRoIjo1MS40OTgwMzE2MTYyMTA5MzgsIk1heEhlaWdodCI6IkluZmluaXR5IiwiU21hcnRGb3JlZ3JvdW5kSXNBY3RpdmUiOmZhbHNlLCJIb3Jpem9udGFsQWxpZ25tZW50Ijoy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MzYwIiwiTGluZUNvbG9yIjpudWxsLCJMaW5lV2VpZ2h0IjowLjAsIkxpbmVUeXBlIjowLCJQYXJlbnRTdHlsZSI6bnVsbH0sIlBhcmVudFN0eWxlIjp7IiRyZWYiOiIxMTQifX0sIkRhdGVTdHlsZSI6eyIkaWQiOiIzNjEiLCJGb250U2V0dGluZ3MiOnsiJGlkIjoiMzYyIiwiRm9udFNpemUiOjEwLCJGb250TmFtZSI6IkNhbGlicmkiLCJJc0JvbGQiOmZhbHNlLCJJc0l0YWxpYyI6ZmFsc2UsIklzVW5kZXJsaW5lZCI6ZmFsc2UsIlBhcmVudFN0eWxlIjp7IiRyZWYiOiIxMjIifX0sIkF1dG9TaXplIjowLCJGb3JlZ3JvdW5kIjp7IiRpZCI6IjM2MyIsIkNvbG9yIjp7IiRpZCI6IjM2NC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MzY1IiwiTGluZUNvbG9yIjpudWxsLCJMaW5lV2VpZ2h0IjowLjAsIkxpbmVUeXBlIjowLCJQYXJlbnRTdHlsZSI6bnVsbH0sIlBhcmVudFN0eWxlIjp7IiRyZWYiOiIxMjEifX0sIkRhdGVGb3JtYXQiOnsiJHJlZiI6IjEyOCJ9LCJJc1Zpc2libGUiOnRydWUsIlBhcmVudFN0eWxlIjp7IiRyZWYiOiI4NSJ9fSwiSW5kZXgiOjgsIlNtYXJ0RHVyYXRpb25BY3RpdmF0ZWQiOmZhbHNlLCJEYXRlRm9ybWF0Ijp7IiRyZWYiOiIxMjgifSwiSWQiOiJiZTNhZTM4Zi02MGIzLTQwMmQtOGExMy1mMWU5MWVlYzQxZjUiLCJJbXBvcnRJZCI6bnVsbCwiVGl0bGUiOiJUYXNrIDIgSGVyZSIsIk5vdGUiOm51bGwsIkh5cGVybGluayI6eyIkaWQiOiIzNjYiLCJBZGRyZXNzIjoiIiwiU3ViQWRkcmVzcyI6IiJ9LCJJc0NoYW5nZWQiOmZhbHNlLCJJc05ldyI6dHJ1ZX0seyIkaWQiOiIzNjciLCJHcm91cE5hbWUiOm51bGwsIlN0YXJ0RGF0ZSI6IjIwMjAtMDgtMTVUMDA6MDA6MDBaIiwiRW5kRGF0ZSI6IjIwMjAtMDktMTdUMjM6NTk6MDBaIiwiUGVyY2VudGFnZUNvbXBsZXRlIjpudWxsLCJTdHlsZSI6eyIkaWQiOiIzNjgiLCJTaGFwZSI6MiwiU2hhcGVUaGlja25lc3MiOjEsIkR1cmF0aW9uRm9ybWF0IjowLCJJbmNsdWRlTm9uV29ya2luZ0RheXNJbkR1cmF0aW9uIjpmYWxzZSwiUGVyY2VudGFnZUNvbXBsZXRlU3R5bGUiOnsiJGlkIjoiMzY5IiwiRm9udFNldHRpbmdzIjp7IiRpZCI6IjM3MCIsIkZvbnRTaXplIjoxMCwiRm9udE5hbWUiOiJDYWxpYnJpIiwiSXNCb2xkIjpmYWxzZSwiSXNJdGFsaWMiOmZhbHNlLCJJc1VuZGVybGluZWQiOmZhbHNlLCJQYXJlbnRTdHlsZSI6eyIkcmVmIjoiODcifX0sIkF1dG9TaXplIjowLCJGb3JlZ3JvdW5kIjp7IiRyZWYiOiI4OCJ9LCJNYXhXaWR0aCI6MjAwLjAsIk1heEhlaWdodCI6IkluZmluaXR5IiwiU21hcnRGb3JlZ3JvdW5kSXNBY3RpdmUiOmZhbHNlLCJIb3Jpem9udGFsQWxpZ25tZW50IjowLCJWZXJ0aWNhbEFsaWdubWVudCI6MCwiU21hcnRGb3JlZ3JvdW5kIjpudWxsLCJCYWNrZ3JvdW5kRmlsbFR5cGUiOjAsIk1hcmdpbiI6eyIkcmVmIjoiOTAifSwiUGFkZGluZyI6eyIkcmVmIjoiOTEifSwiQmFja2dyb3VuZCI6eyIkcmVmIjoiOTIifSwiSXNWaXNpYmxlIjp0cnVlLCJXaWR0aCI6MC4wLCJIZWlnaHQiOjAuMCwiQm9yZGVyU3R5bGUiOnsiJGlkIjoiMzcxIiwiTGluZUNvbG9yIjpudWxsLCJMaW5lV2VpZ2h0IjowLjAsIkxpbmVUeXBlIjowLCJQYXJlbnRTdHlsZSI6bnVsbH0sIlBhcmVudFN0eWxlIjp7IiRyZWYiOiI4NiJ9fSwiRHVyYXRpb25TdHlsZSI6eyIkaWQiOiIzNzIiLCJGb250U2V0dGluZ3MiOnsiJGlkIjoiMzczIiwiRm9udFNpemUiOjEwLCJGb250TmFtZSI6IkNhbGlicmkiLCJJc0JvbGQiOmZhbHNlLCJJc0l0YWxpYyI6ZmFsc2UsIklzVW5kZXJsaW5lZCI6ZmFsc2UsIlBhcmVudFN0eWxlIjp7IiRyZWYiOiI5NCJ9fSwiQXV0b1NpemUiOjAsIkZvcmVncm91bmQiOnsiJGlkIjoiMzc0IiwiQ29sb3IiOnsiJGlkIjoiMzc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Mzc2IiwiTGluZUNvbG9yIjpudWxsLCJMaW5lV2VpZ2h0IjowLjAsIkxpbmVUeXBlIjowLCJQYXJlbnRTdHlsZSI6bnVsbH0sIlBhcmVudFN0eWxlIjp7IiRyZWYiOiI5MyJ9fSwiSG9yaXpvbnRhbENvbm5lY3RvclN0eWxlIjp7IiRpZCI6IjM3NyIsIkxpbmVDb2xvciI6eyIkcmVmIjoiMTAxIn0sIkxpbmVXZWlnaHQiOjAuMCwiTGluZVR5cGUiOjAsIlBhcmVudFN0eWxlIjp7IiRyZWYiOiIxMDAifX0sIlZlcnRpY2FsQ29ubmVjdG9yU3R5bGUiOnsiJGlkIjoiMzc4IiwiTGluZUNvbG9yIjp7IiRyZWYiOiIxMDQifSwiTGluZVdlaWdodCI6MC4wLCJMaW5lVHlwZSI6MCwiUGFyZW50U3R5bGUiOnsiJHJlZiI6IjEwMyJ9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NzkiLCJNYXJnaW4iOnsiJHJlZiI6IjEwNyJ9LCJQYWRkaW5nIjp7IiRyZWYiOiIxMDgifSwiQmFja2dyb3VuZCI6eyIkaWQiOiIzODAiLCJDb2xvciI6eyIkaWQiOiIzODEiLCJBIjoyNTUsIlIiOjIxMCwiRyI6NzEsIkIiOjM4fX0sIklzVmlzaWJsZSI6dHJ1ZSwiV2lkdGgiOjAuMCwiSGVpZ2h0IjoxNi4wLCJCb3JkZXJTdHlsZSI6eyIkaWQiOiIzODIiLCJMaW5lQ29sb3IiOnsiJGlkIjoiMzgzIiwiJHR5cGUiOiJOTFJFLkNvbW1vbi5Eb20uU29saWRDb2xvckJydXNoLCBOTFJFLkNvbW1vbiIsIkNvbG9yIjp7IiRpZCI6IjM4NCIsIkEiOjI1NSwiUiI6MjU1LCJHIjowLCJCIjowfX0sIkxpbmVXZWlnaHQiOjAuMCwiTGluZVR5cGUiOjAsIlBhcmVudFN0eWxlIjpudWxsfSwiUGFyZW50U3R5bGUiOnsiJHJlZiI6IjEwNiJ9fSwiVGl0bGVTdHlsZSI6eyIkaWQiOiIzODUiLCJGb250U2V0dGluZ3MiOnsiJGlkIjoiMzg2IiwiRm9udFNpemUiOjEwLCJGb250TmFtZSI6IkNhbGlicmkiLCJJc0JvbGQiOnRydWUsIklzSXRhbGljIjpmYWxzZSwiSXNVbmRlcmxpbmVkIjpmYWxzZSwiUGFyZW50U3R5bGUiOnsiJHJlZiI6IjExNSJ9fSwiQXV0b1NpemUiOjAsIkZvcmVncm91bmQiOnsiJGlkIjoiMzg3IiwiQ29sb3IiOnsiJGlkIjoiMzg4IiwiQSI6MjU1LCJSIjoyMTAsIkciOjcxLCJCIjozOH19LCJNYXhXaWR0aCI6NTAuODY3MDA4MjA5MjI4NTE2LCJNYXhIZWlnaHQiOiJJbmZpbml0eSIsIlNtYXJ0Rm9yZWdyb3VuZElzQWN0aXZlIjpmYWxzZSwiSG9yaXpvbnRhbEFsaWdubWVudCI6MiwiVmVydGljYWxBbGlnbm1lbnQiOjAsIlNtYXJ0Rm9yZWdyb3VuZCI6bnVsbCwiQmFja2dyb3VuZEZpbGxUeXBlIjowLCJNYXJnaW4iOnsiJHJlZiI6IjExOCJ9LCJQYWRkaW5nIjp7IiRyZWYiOiIxMTkifSwiQmFja2dyb3VuZCI6eyIkcmVmIjoiMTIwIn0sIklzVmlzaWJsZSI6dHJ1ZSwiV2lkdGgiOjAuMCwiSGVpZ2h0IjowLjAsIkJvcmRlclN0eWxlIjp7IiRpZCI6IjM4OSIsIkxpbmVDb2xvciI6bnVsbCwiTGluZVdlaWdodCI6MC4wLCJMaW5lVHlwZSI6MCwiUGFyZW50U3R5bGUiOm51bGx9LCJQYXJlbnRTdHlsZSI6eyIkcmVmIjoiMTE0In19LCJEYXRlU3R5bGUiOnsiJGlkIjoiMzkwIiwiRm9udFNldHRpbmdzIjp7IiRpZCI6IjM5MSIsIkZvbnRTaXplIjoxMCwiRm9udE5hbWUiOiJDYWxpYnJpIiwiSXNCb2xkIjpmYWxzZSwiSXNJdGFsaWMiOmZhbHNlLCJJc1VuZGVybGluZWQiOmZhbHNlLCJQYXJlbnRTdHlsZSI6eyIkcmVmIjoiMTIyIn19LCJBdXRvU2l6ZSI6MCwiRm9yZWdyb3VuZCI6eyIkaWQiOiIzOTIiLCJDb2xvciI6eyIkaWQiOiIzOTMiLCJBIjoyNTUsIlIiOjEyNywiRyI6MTI3LCJCIjoxMjd9fSwiTWF4V2lkdGgiOjIwMC4wLCJNYXhIZWlnaHQiOiJJbmZpbml0eSIsIlNtYXJ0Rm9yZWdyb3VuZElzQWN0aXZlIjpmYWxzZSwiSG9yaXpvbnRhbEFsaWdubWVudCI6MCwiVmVydGljYWxBbGlnbm1lbnQiOjAsIlNtYXJ0Rm9yZWdyb3VuZCI6bnVsbCwiQmFja2dyb3VuZEZpbGxUeXBlIjowLCJNYXJnaW4iOnsiJHJlZiI6IjEyNSJ9LCJQYWRkaW5nIjp7IiRyZWYiOiIxMjYifSwiQmFja2dyb3VuZCI6eyIkcmVmIjoiMTI3In0sIklzVmlzaWJsZSI6dHJ1ZSwiV2lkdGgiOjAuMCwiSGVpZ2h0IjowLjAsIkJvcmRlclN0eWxlIjp7IiRpZCI6IjM5NCIsIkxpbmVDb2xvciI6bnVsbCwiTGluZVdlaWdodCI6MC4wLCJMaW5lVHlwZSI6MCwiUGFyZW50U3R5bGUiOm51bGx9LCJQYXJlbnRTdHlsZSI6eyIkcmVmIjoiMTIxIn19LCJEYXRlRm9ybWF0Ijp7IiRyZWYiOiIxMjgifSwiSXNWaXNpYmxlIjp0cnVlLCJQYXJlbnRTdHlsZSI6eyIkcmVmIjoiODUifX0sIkluZGV4Ijo5LCJTbWFydER1cmF0aW9uQWN0aXZhdGVkIjpmYWxzZSwiRGF0ZUZvcm1hdCI6eyIkcmVmIjoiMTI4In0sIklkIjoiOWFhMTgzZDYtNWRmMi00YjBjLThmZWMtZDBhMDAyNDcxNTgzIiwiSW1wb3J0SWQiOm51bGwsIlRpdGxlIjoiVGFzayAzIEhlcmUiLCJOb3RlIjpudWxsLCJIeXBlcmxpbmsiOnsiJGlkIjoiMzk1IiwiQWRkcmVzcyI6IiIsIlN1YkFkZHJlc3MiOiIifSwiSXNDaGFuZ2VkIjpmYWxzZSwiSXNOZXciOnRydWV9LHsiJGlkIjoiMzk2IiwiR3JvdXBOYW1lIjpudWxsLCJTdGFydERhdGUiOiIyMDIwLTA5LTA4VDAwOjAwOjAwWiIsIkVuZERhdGUiOiIyMDIwLTA5LTMwVDIzOjU5OjAwWiIsIlBlcmNlbnRhZ2VDb21wbGV0ZSI6bnVsbCwiU3R5bGUiOnsiJGlkIjoiMzk3IiwiU2hhcGUiOjIsIlNoYXBlVGhpY2tuZXNzIjoxLCJEdXJhdGlvbkZvcm1hdCI6MCwiSW5jbHVkZU5vbldvcmtpbmdEYXlzSW5EdXJhdGlvbiI6ZmFsc2UsIlBlcmNlbnRhZ2VDb21wbGV0ZVN0eWxlIjp7IiRpZCI6IjM5OCIsIkZvbnRTZXR0aW5ncyI6eyIkaWQiOiIzOTkiLCJGb250U2l6ZSI6MTAsIkZvbnROYW1lIjoiQ2FsaWJyaSIsIklzQm9sZCI6ZmFsc2UsIklzSXRhbGljIjpmYWxzZSwiSXNVbmRlcmxpbmVkIjpmYWxzZSwiUGFyZW50U3R5bGUiOnsiJHJlZiI6Ijg3In19LCJBdXRvU2l6ZSI6MCwiRm9yZWdyb3VuZCI6eyIkcmVmIjoiODgifSwiTWF4V2lkdGgiOjIwMC4wLCJNYXhIZWlnaHQiOiJJbmZpbml0eSIsIlNtYXJ0Rm9yZWdyb3VuZElzQWN0aXZlIjpmYWxzZSwiSG9yaXpvbnRhbEFsaWdubWVudCI6MCwiVmVydGljYWxBbGlnbm1lbnQiOjAsIlNtYXJ0Rm9yZWdyb3VuZCI6bnVsbCwiQmFja2dyb3VuZEZpbGxUeXBlIjowLCJNYXJnaW4iOnsiJHJlZiI6IjkwIn0sIlBhZGRpbmciOnsiJHJlZiI6IjkxIn0sIkJhY2tncm91bmQiOnsiJHJlZiI6IjkyIn0sIklzVmlzaWJsZSI6dHJ1ZSwiV2lkdGgiOjAuMCwiSGVpZ2h0IjowLjAsIkJvcmRlclN0eWxlIjp7IiRpZCI6IjQwMCIsIkxpbmVDb2xvciI6bnVsbCwiTGluZVdlaWdodCI6MC4wLCJMaW5lVHlwZSI6MCwiUGFyZW50U3R5bGUiOm51bGx9LCJQYXJlbnRTdHlsZSI6eyIkcmVmIjoiODYifX0sIkR1cmF0aW9uU3R5bGUiOnsiJGlkIjoiNDAxIiwiRm9udFNldHRpbmdzIjp7IiRpZCI6IjQwMiIsIkZvbnRTaXplIjoxMCwiRm9udE5hbWUiOiJDYWxpYnJpIiwiSXNCb2xkIjpmYWxzZSwiSXNJdGFsaWMiOmZhbHNlLCJJc1VuZGVybGluZWQiOmZhbHNlLCJQYXJlbnRTdHlsZSI6eyIkcmVmIjoiOTQifX0sIkF1dG9TaXplIjowLCJGb3JlZ3JvdW5kIjp7IiRpZCI6IjQwMyIsIkNvbG9yIjp7IiRpZCI6IjQwN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3In0sIlBhZGRpbmciOnsiJHJlZiI6Ijk4In0sIkJhY2tncm91bmQiOnsiJHJlZiI6Ijk5In0sIklzVmlzaWJsZSI6dHJ1ZSwiV2lkdGgiOjAuMCwiSGVpZ2h0IjowLjAsIkJvcmRlclN0eWxlIjp7IiRpZCI6IjQwNSIsIkxpbmVDb2xvciI6bnVsbCwiTGluZVdlaWdodCI6MC4wLCJMaW5lVHlwZSI6MCwiUGFyZW50U3R5bGUiOm51bGx9LCJQYXJlbnRTdHlsZSI6eyIkcmVmIjoiOTMifX0sIkhvcml6b250YWxDb25uZWN0b3JTdHlsZSI6eyIkaWQiOiI0MDYiLCJMaW5lQ29sb3IiOnsiJHJlZiI6IjEwMSJ9LCJMaW5lV2VpZ2h0IjowLjAsIkxpbmVUeXBlIjowLCJQYXJlbnRTdHlsZSI6eyIkcmVmIjoiMTAwIn19LCJWZXJ0aWNhbENvbm5lY3RvclN0eWxlIjp7IiRpZCI6IjQwNyIsIkxpbmVDb2xvciI6eyIkcmVmIjoiMTA0In0sIkxpbmVXZWlnaHQiOjAuMCwiTGluZVR5cGUiOjAsIlBhcmVudFN0eWxlIjp7IiRyZWYiOiIxMDMifX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NDA4IiwiTWFyZ2luIjp7IiRyZWYiOiIxMDcifSwiUGFkZGluZyI6eyIkcmVmIjoiMTA4In0sIkJhY2tncm91bmQiOnsiJGlkIjoiNDA5IiwiQ29sb3IiOnsiJGlkIjoiNDEwIiwiQSI6MjU1LCJSIjo5OCwiRyI6MTgxLCJCIjoxMjN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eyIkcmVmIjoiMTA2In19LCJUaXRsZVN0eWxlIjp7IiRpZCI6IjQxNCIsIkZvbnRTZXR0aW5ncyI6eyIkaWQiOiI0MTUiLCJGb250U2l6ZSI6MTAsIkZvbnROYW1lIjoiQ2FsaWJyaSIsIklzQm9sZCI6dHJ1ZSwiSXNJdGFsaWMiOmZhbHNlLCJJc1VuZGVybGluZWQiOmZhbHNlLCJQYXJlbnRTdHlsZSI6eyIkcmVmIjoiMTE1In19LCJBdXRvU2l6ZSI6MCwiRm9yZWdyb3VuZCI6eyIkaWQiOiI0MTYiLCJDb2xvciI6eyIkaWQiOiI0MTciLCJBIjoyNTUsIlIiOjcyLCJHIjoxNTQsIkIiOjk3fX0sIk1heFdpZHRoIjo1MS40OTgwMzE2MTYyMTA5MzgsIk1heEhlaWdodCI6IkluZmluaXR5IiwiU21hcnRGb3JlZ3JvdW5kSXNBY3RpdmUiOmZhbHNlLCJIb3Jpem9udGFsQWxpZ25tZW50Ijoy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NDE4IiwiTGluZUNvbG9yIjpudWxsLCJMaW5lV2VpZ2h0IjowLjAsIkxpbmVUeXBlIjowLCJQYXJlbnRTdHlsZSI6bnVsbH0sIlBhcmVudFN0eWxlIjp7IiRyZWYiOiIxMTQifX0sIkRhdGVTdHlsZSI6eyIkaWQiOiI0MTkiLCJGb250U2V0dGluZ3MiOnsiJGlkIjoiNDIwIiwiRm9udFNpemUiOjEwLCJGb250TmFtZSI6IkNhbGlicmkiLCJJc0JvbGQiOmZhbHNlLCJJc0l0YWxpYyI6ZmFsc2UsIklzVW5kZXJsaW5lZCI6ZmFsc2UsIlBhcmVudFN0eWxlIjp7IiRyZWYiOiIxMjIifX0sIkF1dG9TaXplIjowLCJGb3JlZ3JvdW5kIjp7IiRpZCI6IjQyMSIsIkNvbG9yIjp7IiRpZCI6IjQyMi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NDIzIiwiTGluZUNvbG9yIjpudWxsLCJMaW5lV2VpZ2h0IjowLjAsIkxpbmVUeXBlIjowLCJQYXJlbnRTdHlsZSI6bnVsbH0sIlBhcmVudFN0eWxlIjp7IiRyZWYiOiIxMjEifX0sIkRhdGVGb3JtYXQiOnsiJHJlZiI6IjEyOCJ9LCJJc1Zpc2libGUiOnRydWUsIlBhcmVudFN0eWxlIjp7IiRyZWYiOiI4NSJ9fSwiSW5kZXgiOjEwLCJTbWFydER1cmF0aW9uQWN0aXZhdGVkIjpmYWxzZSwiRGF0ZUZvcm1hdCI6eyIkcmVmIjoiMTI4In0sIklkIjoiMDZhNmEyMDAtMjFlYS00YWNkLWFjMjAtYjQxZjdiMzdiMGRkIiwiSW1wb3J0SWQiOm51bGwsIlRpdGxlIjoiVGFzayA0IEhlcmUiLCJOb3RlIjpudWxsLCJIeXBlcmxpbmsiOnsiJGlkIjoiNDI0IiwiQWRkcmVzcyI6IiIsIlN1YkFkZHJlc3MiOiIifSwiSXNDaGFuZ2VkIjpmYWxzZSwiSXNOZXciOnRydWV9LHsiJGlkIjoiNDI1IiwiR3JvdXBOYW1lIjpudWxsLCJTdGFydERhdGUiOiIyMDIwLTEwLTA0VDAwOjAwOjAwWiIsIkVuZERhdGUiOiIyMDIwLTExLTA3VDIzOjU5OjAwWiIsIlBlcmNlbnRhZ2VDb21wbGV0ZSI6bnVsbCwiU3R5bGUiOnsiJGlkIjoiNDI2IiwiU2hhcGUiOjI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nsiJHJlZiI6Ijg3In19LCJBdXRvU2l6ZSI6MCwiRm9yZWdyb3VuZCI6eyIkcmVmIjoiODgifSwiTWF4V2lkdGgiOjIwMC4wLCJNYXhIZWlnaHQiOiJJbmZpbml0eSIsIlNtYXJ0Rm9yZWdyb3VuZElzQWN0aXZlIjpmYWxzZSwiSG9yaXpvbnRhbEFsaWdubWVudCI6MCwiVmVydGljYWxBbGlnbm1lbnQiOjAsIlNtYXJ0Rm9yZWdyb3VuZCI6bnVsbCwiQmFja2dyb3VuZEZpbGxUeXBlIjowLCJNYXJnaW4iOnsiJHJlZiI6IjkwIn0sIlBhZGRpbmciOnsiJHJlZiI6IjkxIn0sIkJhY2tncm91bmQiOnsiJHJlZiI6IjkyIn0sIklzVmlzaWJsZSI6dHJ1ZSwiV2lkdGgiOjAuMCwiSGVpZ2h0IjowLjAsIkJvcmRlclN0eWxlIjp7IiRpZCI6IjQyOSIsIkxpbmVDb2xvciI6bnVsbCwiTGluZVdlaWdodCI6MC4wLCJMaW5lVHlwZSI6MCwiUGFyZW50U3R5bGUiOm51bGx9LCJQYXJlbnRTdHlsZSI6eyIkcmVmIjoiODYifX0sIkR1cmF0aW9uU3R5bGUiOnsiJGlkIjoiNDMwIiwiRm9udFNldHRpbmdzIjp7IiRpZCI6IjQzMSIsIkZvbnRTaXplIjoxMCwiRm9udE5hbWUiOiJDYWxpYnJpIiwiSXNCb2xkIjpmYWxzZSwiSXNJdGFsaWMiOmZhbHNlLCJJc1VuZGVybGluZWQiOmZhbHNlLCJQYXJlbnRTdHlsZSI6eyIkcmVmIjoiOTQifX0sIkF1dG9TaXplIjowLCJGb3JlZ3JvdW5kIjp7IiRpZCI6IjQzMiIsIkNvbG9yIjp7IiRpZCI6IjQz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k3In0sIlBhZGRpbmciOnsiJHJlZiI6Ijk4In0sIkJhY2tncm91bmQiOnsiJHJlZiI6Ijk5In0sIklzVmlzaWJsZSI6dHJ1ZSwiV2lkdGgiOjAuMCwiSGVpZ2h0IjowLjAsIkJvcmRlclN0eWxlIjp7IiRpZCI6IjQzNCIsIkxpbmVDb2xvciI6bnVsbCwiTGluZVdlaWdodCI6MC4wLCJMaW5lVHlwZSI6MCwiUGFyZW50U3R5bGUiOm51bGx9LCJQYXJlbnRTdHlsZSI6eyIkcmVmIjoiOTMifX0sIkhvcml6b250YWxDb25uZWN0b3JTdHlsZSI6eyIkaWQiOiI0MzUiLCJMaW5lQ29sb3IiOnsiJHJlZiI6IjEwMSJ9LCJMaW5lV2VpZ2h0IjowLjAsIkxpbmVUeXBlIjowLCJQYXJlbnRTdHlsZSI6eyIkcmVmIjoiMTAwIn19LCJWZXJ0aWNhbENvbm5lY3RvclN0eWxlIjp7IiRpZCI6IjQzNiIsIkxpbmVDb2xvciI6eyIkcmVmIjoiMTA0In0sIkxpbmVXZWlnaHQiOjAuMCwiTGluZVR5cGUiOjAsIlBhcmVudFN0eWxlIjp7IiRyZWYiOiIxMDMifX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NDM3IiwiTWFyZ2luIjp7IiRyZWYiOiIxMDcifSwiUGFkZGluZyI6eyIkcmVmIjoiMTA4In0sIkJhY2tncm91bmQiOnsiJGlkIjoiNDM4IiwiQ29sb3IiOnsiJGlkIjoiNDM5IiwiQSI6MjU1LCJSIjo5OCwiRyI6MTgxLCJCIjoxMjN9fSwiSXNWaXNpYmxlIjp0cnVlLCJXaWR0aCI6MC4wLCJIZWlnaHQiOjE2LjAsIkJvcmRlclN0eWxlIjp7IiRpZCI6IjQ0MCIsIkxpbmVDb2xvciI6eyIkaWQiOiI0NDEiLCIkdHlwZSI6Ik5MUkUuQ29tbW9uLkRvbS5Tb2xpZENvbG9yQnJ1c2gsIE5MUkUuQ29tbW9uIiwiQ29sb3IiOnsiJGlkIjoiNDQyIiwiQSI6MjU1LCJSIjoyNTUsIkciOjAsIkIiOjB9fSwiTGluZVdlaWdodCI6MC4wLCJMaW5lVHlwZSI6MCwiUGFyZW50U3R5bGUiOm51bGx9LCJQYXJlbnRTdHlsZSI6eyIkcmVmIjoiMTA2In19LCJUaXRsZVN0eWxlIjp7IiRpZCI6IjQ0MyIsIkZvbnRTZXR0aW5ncyI6eyIkaWQiOiI0NDQiLCJGb250U2l6ZSI6MTAsIkZvbnROYW1lIjoiQ2FsaWJyaSIsIklzQm9sZCI6dHJ1ZSwiSXNJdGFsaWMiOmZhbHNlLCJJc1VuZGVybGluZWQiOmZhbHNlLCJQYXJlbnRTdHlsZSI6eyIkcmVmIjoiMTE1In19LCJBdXRvU2l6ZSI6MCwiRm9yZWdyb3VuZCI6eyIkaWQiOiI0NDUiLCJDb2xvciI6eyIkaWQiOiI0NDYiLCJBIjoyNTUsIlIiOjcyLCJHIjoxNTQsIkIiOjk3fX0sIk1heFdpZHRoIjo1MS4xMTk0NDk2MTU0Nzg1MTYsIk1heEhlaWdodCI6IkluZmluaXR5IiwiU21hcnRGb3JlZ3JvdW5kSXNBY3RpdmUiOmZhbHNlLCJIb3Jpem9udGFsQWxpZ25tZW50Ijoy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NDQ3IiwiTGluZUNvbG9yIjpudWxsLCJMaW5lV2VpZ2h0IjowLjAsIkxpbmVUeXBlIjowLCJQYXJlbnRTdHlsZSI6bnVsbH0sIlBhcmVudFN0eWxlIjp7IiRyZWYiOiIxMTQifX0sIkRhdGVTdHlsZSI6eyIkaWQiOiI0NDgiLCJGb250U2V0dGluZ3MiOnsiJGlkIjoiNDQ5IiwiRm9udFNpemUiOjEwLCJGb250TmFtZSI6IkNhbGlicmkiLCJJc0JvbGQiOmZhbHNlLCJJc0l0YWxpYyI6ZmFsc2UsIklzVW5kZXJsaW5lZCI6ZmFsc2UsIlBhcmVudFN0eWxlIjp7IiRyZWYiOiIxMjIifX0sIkF1dG9TaXplIjowLCJGb3JlZ3JvdW5kIjp7IiRpZCI6IjQ1MCIsIkNvbG9yIjp7IiRpZCI6IjQ1MSIsIkEiOjI1NSwiUiI6MTI3LCJHIjoxMjcsIkIiOjEyN319LCJNYXhXaWR0aCI6MjAwLjAsIk1heEhlaWdodCI6IkluZmluaXR5IiwiU21hcnRGb3JlZ3JvdW5kSXNBY3RpdmUiOmZhbHNlLCJIb3Jpem9udGFsQWxpZ25tZW50Ijow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NDUyIiwiTGluZUNvbG9yIjpudWxsLCJMaW5lV2VpZ2h0IjowLjAsIkxpbmVUeXBlIjowLCJQYXJlbnRTdHlsZSI6bnVsbH0sIlBhcmVudFN0eWxlIjp7IiRyZWYiOiIxMjEifX0sIkRhdGVGb3JtYXQiOnsiJHJlZiI6IjEyOCJ9LCJJc1Zpc2libGUiOnRydWUsIlBhcmVudFN0eWxlIjp7IiRyZWYiOiI4NSJ9fSwiSW5kZXgiOjExLCJTbWFydER1cmF0aW9uQWN0aXZhdGVkIjpmYWxzZSwiRGF0ZUZvcm1hdCI6eyIkcmVmIjoiMTI4In0sIklkIjoiZTZmNWM5MTgtYmRkNi00OWExLWFjOTEtOWNmMjI0NjhhMjNiIiwiSW1wb3J0SWQiOm51bGwsIlRpdGxlIjoiVGFzayA1IEhlcmUiLCJOb3RlIjpudWxsLCJIeXBlcmxpbmsiOnsiJGlkIjoiNDUzIiwiQWRkcmVzcyI6IiIsIlN1YkFkZHJlc3MiOiIifSwiSXNDaGFuZ2VkIjpmYWxzZSwiSXNOZXciOnRydWV9XSwiU3dpbWxhbmVzIjpbXSwiTXNQcm9qZWN0SXRlbXNUcmVlIjp7IiRpZCI6IjQ1NCIsIlJvb3QiOnsiSW1wb3J0SWQiOm51bGwsIklzSW1wb3J0ZWQiOmZhbHNlLCJDaGlsZHJlbiI6W119fSwiTWV0YWRhdGEiOnsiJGlkIjoiNDU1IiwiUmVjZW50Q29sb3JzQ29sbGVjdGlvbiI6IltdIn0sIlNldHRpbmdzIjp7IiRpZCI6IjQ1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mZhbHNlLCJJbXBvcnRUeXBlIjowLCJGaWxlUGF0aCI6bnVsbCwiVGltZUNvbmZpZ3VyYXRpb24iOnsiJGlkIjoiNDU3IiwiVXNlVGltZSI6ZmFsc2UsIldvcmtEYXlTdGFydCI6IjAwOjAwOjAwIiwiV29ya0RheUVuZCI6IjIzOjU5OjAwIn0sIkxhc3RVc2VkVGVtcGxhdGVJZCI6ImMxMWY2ZjQ5LTdkYjgtNDVmZC1iYTMyLWJmY2FlYTQ5MmYz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isco DevNe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DevNet" id="{334C7F0E-413D-E045-8218-2B0D13C8A31E}" vid="{6D1C071B-2B84-C449-A45D-9DF74D5B1D6A}"/>
    </a:ext>
  </a:extLst>
</a:theme>
</file>

<file path=ppt/theme/theme2.xml><?xml version="1.0" encoding="utf-8"?>
<a:theme xmlns:a="http://schemas.openxmlformats.org/drawingml/2006/main" name="1_Cisco Corporate Template 2018 - DevNet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8 - DevNet" id="{EC8FF9A2-13EC-5642-BA01-C30BBBA70B57}" vid="{3076C56B-7129-8940-870D-D31F56EB3976}"/>
    </a:ext>
  </a:extLst>
</a:theme>
</file>

<file path=ppt/theme/theme3.xml><?xml version="1.0" encoding="utf-8"?>
<a:theme xmlns:a="http://schemas.openxmlformats.org/drawingml/2006/main" name="1_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AC841D0A-4F3A-404B-8CEF-ADBD58A305C1}" vid="{8D82013A-E1FC-864A-9872-47C049857E44}"/>
    </a:ext>
  </a:extLst>
</a:theme>
</file>

<file path=ppt/theme/theme4.xml><?xml version="1.0" encoding="utf-8"?>
<a:theme xmlns:a="http://schemas.openxmlformats.org/drawingml/2006/main" name="Blue theme 2018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_16x9_Corporate template_WST Lock Up" id="{A017039E-00F5-4237-B4C8-7E7F91EF4295}" vid="{94090727-8B40-4640-80B6-6B23D5758A3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sco White Template Colors_FINAL">
    <a:dk1>
      <a:srgbClr val="282828"/>
    </a:dk1>
    <a:lt1>
      <a:srgbClr val="005073"/>
    </a:lt1>
    <a:dk2>
      <a:srgbClr val="005073"/>
    </a:dk2>
    <a:lt2>
      <a:srgbClr val="FFFFFF"/>
    </a:lt2>
    <a:accent1>
      <a:srgbClr val="00BCEB"/>
    </a:accent1>
    <a:accent2>
      <a:srgbClr val="6EBE4A"/>
    </a:accent2>
    <a:accent3>
      <a:srgbClr val="005073"/>
    </a:accent3>
    <a:accent4>
      <a:srgbClr val="676767"/>
    </a:accent4>
    <a:accent5>
      <a:srgbClr val="FBAB18"/>
    </a:accent5>
    <a:accent6>
      <a:srgbClr val="E3241B"/>
    </a:accent6>
    <a:hlink>
      <a:srgbClr val="00BCEB"/>
    </a:hlink>
    <a:folHlink>
      <a:srgbClr val="005073"/>
    </a:folHlink>
  </a:clrScheme>
</a:themeOverride>
</file>

<file path=ppt/theme/themeOverride2.xml><?xml version="1.0" encoding="utf-8"?>
<a:themeOverride xmlns:a="http://schemas.openxmlformats.org/drawingml/2006/main">
  <a:clrScheme name="Cisco White Template Colors_FINAL">
    <a:dk1>
      <a:srgbClr val="282828"/>
    </a:dk1>
    <a:lt1>
      <a:srgbClr val="005073"/>
    </a:lt1>
    <a:dk2>
      <a:srgbClr val="005073"/>
    </a:dk2>
    <a:lt2>
      <a:srgbClr val="FFFFFF"/>
    </a:lt2>
    <a:accent1>
      <a:srgbClr val="00BCEB"/>
    </a:accent1>
    <a:accent2>
      <a:srgbClr val="6EBE4A"/>
    </a:accent2>
    <a:accent3>
      <a:srgbClr val="005073"/>
    </a:accent3>
    <a:accent4>
      <a:srgbClr val="676767"/>
    </a:accent4>
    <a:accent5>
      <a:srgbClr val="FBAB18"/>
    </a:accent5>
    <a:accent6>
      <a:srgbClr val="E3241B"/>
    </a:accent6>
    <a:hlink>
      <a:srgbClr val="00BCEB"/>
    </a:hlink>
    <a:folHlink>
      <a:srgbClr val="00507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Cisco DevNet</Template>
  <TotalTime>3273</TotalTime>
  <Words>501</Words>
  <Application>Microsoft Macintosh PowerPoint</Application>
  <PresentationFormat>Widescreen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 Unicode MS</vt:lpstr>
      <vt:lpstr>Ciscolight</vt:lpstr>
      <vt:lpstr>Arial</vt:lpstr>
      <vt:lpstr>Calibri</vt:lpstr>
      <vt:lpstr>CiscoSansTT ExtraLight</vt:lpstr>
      <vt:lpstr>CiscoSansTT Light</vt:lpstr>
      <vt:lpstr>Courier New</vt:lpstr>
      <vt:lpstr>Wingdings</vt:lpstr>
      <vt:lpstr>Cisco DevNet</vt:lpstr>
      <vt:lpstr>1_Cisco Corporate Template 2018 - DevNet</vt:lpstr>
      <vt:lpstr>1_Cisco Corporate Template 2017</vt:lpstr>
      <vt:lpstr>Blue theme 2018 16x9</vt:lpstr>
      <vt:lpstr>DevNet Learning Forum</vt:lpstr>
      <vt:lpstr>Agenda</vt:lpstr>
      <vt:lpstr>To Know Each Other</vt:lpstr>
      <vt:lpstr>Self-intro in JSON</vt:lpstr>
      <vt:lpstr>Who’s Next?</vt:lpstr>
      <vt:lpstr>DevNet Incubation Plan</vt:lpstr>
      <vt:lpstr>DevNet Incubation</vt:lpstr>
      <vt:lpstr>DevNet Learning Forum</vt:lpstr>
      <vt:lpstr>DevNet Learning Forum</vt:lpstr>
      <vt:lpstr>About the Forum</vt:lpstr>
      <vt:lpstr>Slogan</vt:lpstr>
      <vt:lpstr>Speaker</vt:lpstr>
      <vt:lpstr>Agenda</vt:lpstr>
      <vt:lpstr>Get Started</vt:lpstr>
      <vt:lpstr>Let’s check it out!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Devent Learning Forum</dc:title>
  <dc:creator>Frank Tan (qutan)</dc:creator>
  <cp:lastModifiedBy>Frank Tan (qutan)</cp:lastModifiedBy>
  <cp:revision>2</cp:revision>
  <dcterms:created xsi:type="dcterms:W3CDTF">2020-03-01T12:42:14Z</dcterms:created>
  <dcterms:modified xsi:type="dcterms:W3CDTF">2020-03-04T04:29:07Z</dcterms:modified>
</cp:coreProperties>
</file>