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handoutMasterIdLst>
    <p:handoutMasterId r:id="rId19"/>
  </p:handoutMasterIdLst>
  <p:sldIdLst>
    <p:sldId id="281" r:id="rId2"/>
    <p:sldId id="282" r:id="rId3"/>
    <p:sldId id="294" r:id="rId4"/>
    <p:sldId id="295" r:id="rId5"/>
    <p:sldId id="296" r:id="rId6"/>
    <p:sldId id="283" r:id="rId7"/>
    <p:sldId id="284" r:id="rId8"/>
    <p:sldId id="285" r:id="rId9"/>
    <p:sldId id="293" r:id="rId10"/>
    <p:sldId id="286" r:id="rId11"/>
    <p:sldId id="287" r:id="rId12"/>
    <p:sldId id="288" r:id="rId13"/>
    <p:sldId id="289" r:id="rId14"/>
    <p:sldId id="290" r:id="rId15"/>
    <p:sldId id="292" r:id="rId16"/>
    <p:sldId id="29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40" autoAdjust="0"/>
    <p:restoredTop sz="92272" autoAdjust="0"/>
  </p:normalViewPr>
  <p:slideViewPr>
    <p:cSldViewPr snapToGrid="0" snapToObjects="1">
      <p:cViewPr varScale="1">
        <p:scale>
          <a:sx n="143" d="100"/>
          <a:sy n="143" d="100"/>
        </p:scale>
        <p:origin x="-6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3/29/11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3/29/11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923" y="818444"/>
            <a:ext cx="8940052" cy="5658290"/>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2800" b="0" i="0" kern="1200">
          <a:solidFill>
            <a:schemeClr val="tx1"/>
          </a:solidFill>
          <a:latin typeface="Negotiate Free"/>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smtClean="0"/>
              <a:t>MAT 200C</a:t>
            </a:r>
            <a:endParaRPr lang="en-US" i="1" dirty="0" smtClean="0"/>
          </a:p>
          <a:p>
            <a:endParaRPr lang="en-US" dirty="0" smtClean="0"/>
          </a:p>
          <a:p>
            <a:r>
              <a:rPr lang="en-US" dirty="0" smtClean="0"/>
              <a:t>	</a:t>
            </a:r>
            <a:r>
              <a:rPr lang="en-US" b="1" dirty="0" smtClean="0"/>
              <a:t>Research Tactics</a:t>
            </a:r>
          </a:p>
          <a:p>
            <a:r>
              <a:rPr lang="en-US" dirty="0" smtClean="0"/>
              <a:t>			and other practical actions </a:t>
            </a:r>
          </a:p>
          <a:p>
            <a:r>
              <a:rPr lang="en-US" dirty="0" smtClean="0"/>
              <a:t>				for artistic and academic agendas</a:t>
            </a:r>
          </a:p>
          <a:p>
            <a:endParaRPr lang="en-US" dirty="0" smtClean="0"/>
          </a:p>
          <a:p>
            <a:r>
              <a:rPr lang="en-US" dirty="0" smtClean="0"/>
              <a:t>Angus Forbes, instructor</a:t>
            </a:r>
          </a:p>
          <a:p>
            <a:r>
              <a:rPr lang="en-US" dirty="0" smtClean="0"/>
              <a:t>Javier Villegas, </a:t>
            </a:r>
            <a:r>
              <a:rPr lang="en-US" dirty="0" err="1" smtClean="0"/>
              <a:t>ta</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course specifics:</a:t>
            </a:r>
          </a:p>
          <a:p>
            <a:endParaRPr lang="en-US" dirty="0" smtClean="0"/>
          </a:p>
          <a:p>
            <a:r>
              <a:rPr lang="en-US" dirty="0" smtClean="0"/>
              <a:t>	lots of little exercises that focus on CONCEPT and the presentation, contextualization, evaluation of concept.</a:t>
            </a:r>
          </a:p>
          <a:p>
            <a:endParaRPr lang="en-US" dirty="0" smtClean="0"/>
          </a:p>
          <a:p>
            <a:r>
              <a:rPr lang="en-US" dirty="0" smtClean="0"/>
              <a:t>	one big final peer-reviewed paper submission to a journal or conference appropriate to a project of your choice.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little exercises:</a:t>
            </a:r>
          </a:p>
          <a:p>
            <a:endParaRPr lang="en-US" dirty="0" smtClean="0"/>
          </a:p>
          <a:p>
            <a:r>
              <a:rPr lang="en-US" dirty="0" smtClean="0"/>
              <a:t>	as much as possible I will try to make these implementation free.</a:t>
            </a:r>
          </a:p>
          <a:p>
            <a:endParaRPr lang="en-US" dirty="0" smtClean="0"/>
          </a:p>
          <a:p>
            <a:r>
              <a:rPr lang="en-US" dirty="0" smtClean="0"/>
              <a:t>	that is, </a:t>
            </a:r>
            <a:r>
              <a:rPr lang="en-US" dirty="0" smtClean="0"/>
              <a:t>I</a:t>
            </a:r>
            <a:r>
              <a:rPr lang="en-US" dirty="0" smtClean="0"/>
              <a:t> don't want you to stress about your programming skills or your signal processing chops</a:t>
            </a:r>
          </a:p>
          <a:p>
            <a:endParaRPr lang="en-US" dirty="0" smtClean="0"/>
          </a:p>
          <a:p>
            <a:r>
              <a:rPr lang="en-US" dirty="0" smtClean="0"/>
              <a:t>	emphasize conceptual creativity</a:t>
            </a:r>
          </a:p>
          <a:p>
            <a:r>
              <a:rPr lang="en-US" dirty="0" smtClean="0"/>
              <a:t>	emphasize conceptual evaluation</a:t>
            </a:r>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little exercises:</a:t>
            </a:r>
          </a:p>
          <a:p>
            <a:endParaRPr lang="en-US" dirty="0" smtClean="0"/>
          </a:p>
          <a:p>
            <a:r>
              <a:rPr lang="en-US" dirty="0" smtClean="0"/>
              <a:t>	writing short essays</a:t>
            </a:r>
          </a:p>
          <a:p>
            <a:r>
              <a:rPr lang="en-US" dirty="0" smtClean="0"/>
              <a:t>	</a:t>
            </a:r>
            <a:r>
              <a:rPr lang="en-US" dirty="0" smtClean="0"/>
              <a:t>making short videos</a:t>
            </a:r>
          </a:p>
          <a:p>
            <a:r>
              <a:rPr lang="en-US" dirty="0" smtClean="0"/>
              <a:t>	</a:t>
            </a:r>
            <a:r>
              <a:rPr lang="en-US" dirty="0" smtClean="0"/>
              <a:t>giving short presentations</a:t>
            </a:r>
          </a:p>
          <a:p>
            <a:r>
              <a:rPr lang="en-US" dirty="0" smtClean="0"/>
              <a:t>	brainstorming tons of ideas</a:t>
            </a:r>
          </a:p>
          <a:p>
            <a:endParaRPr lang="en-US" dirty="0" smtClean="0"/>
          </a:p>
          <a:p>
            <a:r>
              <a:rPr lang="en-US" dirty="0" smtClean="0"/>
              <a:t>	fun, low stress, projects that are easy to implement   </a:t>
            </a:r>
            <a:endParaRPr lang="en-US" dirty="0"/>
          </a:p>
        </p:txBody>
      </p:sp>
    </p:spTree>
  </p:cSld>
  <p:clrMapOvr>
    <a:masterClrMapping/>
  </p:clrMapOvr>
  <p:transition spd="slow" advClick="0" advTm="3000">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a:t>
            </a:r>
            <a:r>
              <a:rPr lang="en-US" dirty="0" smtClean="0"/>
              <a:t>n-class exercise 1:</a:t>
            </a:r>
          </a:p>
          <a:p>
            <a:endParaRPr lang="en-US" dirty="0" smtClean="0"/>
          </a:p>
          <a:p>
            <a:r>
              <a:rPr lang="en-US" dirty="0" smtClean="0"/>
              <a:t>	take 5 minutes and write down 3 papers you want to write. </a:t>
            </a:r>
          </a:p>
          <a:p>
            <a:endParaRPr lang="en-US" dirty="0" smtClean="0"/>
          </a:p>
          <a:p>
            <a:r>
              <a:rPr lang="en-US" dirty="0" smtClean="0"/>
              <a:t>	they can be based on an existing project, or just something cool you'd like to do.</a:t>
            </a:r>
          </a:p>
          <a:p>
            <a:endParaRPr lang="en-US" dirty="0" smtClean="0"/>
          </a:p>
          <a:p>
            <a:r>
              <a:rPr lang="en-US" dirty="0" smtClean="0"/>
              <a:t>	write down the title of each of the imaginary papers</a:t>
            </a:r>
          </a:p>
          <a:p>
            <a:r>
              <a:rPr lang="en-US" dirty="0" smtClean="0"/>
              <a:t>	describe it very briefly</a:t>
            </a:r>
          </a:p>
          <a:p>
            <a:r>
              <a:rPr lang="en-US" dirty="0" smtClean="0"/>
              <a:t>	tell us what journal you will submit it to </a:t>
            </a:r>
            <a:endParaRPr lang="en-US" dirty="0"/>
          </a:p>
        </p:txBody>
      </p:sp>
    </p:spTree>
  </p:cSld>
  <p:clrMapOvr>
    <a:masterClrMapping/>
  </p:clrMapOvr>
  <p:transition spd="slow" advClick="0" advTm="3000">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in-class exercise 2:</a:t>
            </a:r>
          </a:p>
          <a:p>
            <a:endParaRPr lang="en-US" dirty="0" smtClean="0"/>
          </a:p>
          <a:p>
            <a:r>
              <a:rPr lang="en-US" dirty="0" smtClean="0"/>
              <a:t>	you are going to be PR agents for each other.</a:t>
            </a:r>
          </a:p>
          <a:p>
            <a:r>
              <a:rPr lang="en-US" dirty="0" smtClean="0"/>
              <a:t>	</a:t>
            </a:r>
          </a:p>
          <a:p>
            <a:r>
              <a:rPr lang="en-US" dirty="0" smtClean="0"/>
              <a:t>	conduct an interview:</a:t>
            </a:r>
          </a:p>
          <a:p>
            <a:r>
              <a:rPr lang="en-US" dirty="0" smtClean="0"/>
              <a:t>	who are you? what do you do? why are you interested in it? why is it important to you? how do you justify it to the world? what are the main concepts, issues, themes you explore? what are some of the major works you've done so far? what metaphors would you use to describe yourself? what artists/researchers is your work similar to? etc...</a:t>
            </a:r>
          </a:p>
          <a:p>
            <a:r>
              <a:rPr lang="en-US" dirty="0" smtClean="0"/>
              <a:t>	</a:t>
            </a:r>
            <a:endParaRPr lang="en-US" dirty="0"/>
          </a:p>
        </p:txBody>
      </p:sp>
    </p:spTree>
  </p:cSld>
  <p:clrMapOvr>
    <a:masterClrMapping/>
  </p:clrMapOvr>
  <p:transition spd="slow" advClick="0" advTm="3000">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in-class exercise 2:</a:t>
            </a:r>
          </a:p>
          <a:p>
            <a:endParaRPr lang="en-US" dirty="0" smtClean="0"/>
          </a:p>
          <a:p>
            <a:r>
              <a:rPr lang="en-US" dirty="0" smtClean="0"/>
              <a:t>	write the most compelling artist/research statement possible for the person you interviewed. </a:t>
            </a:r>
          </a:p>
          <a:p>
            <a:endParaRPr lang="en-US" dirty="0" smtClean="0"/>
          </a:p>
          <a:p>
            <a:r>
              <a:rPr lang="en-US" dirty="0" smtClean="0"/>
              <a:t>	write it in the first person.</a:t>
            </a:r>
          </a:p>
          <a:p>
            <a:endParaRPr lang="en-US" dirty="0" smtClean="0"/>
          </a:p>
          <a:p>
            <a:r>
              <a:rPr lang="en-US" dirty="0" smtClean="0"/>
              <a:t>	feel free to be creative, informal.</a:t>
            </a:r>
          </a:p>
          <a:p>
            <a:endParaRPr lang="en-US" dirty="0" smtClean="0"/>
          </a:p>
          <a:p>
            <a:r>
              <a:rPr lang="en-US" dirty="0" smtClean="0"/>
              <a:t>	don't be modest.</a:t>
            </a:r>
          </a:p>
          <a:p>
            <a:endParaRPr lang="en-US" dirty="0" smtClean="0"/>
          </a:p>
          <a:p>
            <a:r>
              <a:rPr lang="en-US" dirty="0" smtClean="0"/>
              <a:t>	</a:t>
            </a:r>
          </a:p>
          <a:p>
            <a:endParaRPr lang="en-US" dirty="0" smtClean="0"/>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 for THURSDAY</a:t>
            </a:r>
          </a:p>
          <a:p>
            <a:endParaRPr lang="en-US" dirty="0" smtClean="0"/>
          </a:p>
          <a:p>
            <a:r>
              <a:rPr lang="en-US" dirty="0" smtClean="0"/>
              <a:t>	set up a blog</a:t>
            </a:r>
          </a:p>
          <a:p>
            <a:endParaRPr lang="en-US" dirty="0" smtClean="0"/>
          </a:p>
          <a:p>
            <a:r>
              <a:rPr lang="en-US" dirty="0" smtClean="0"/>
              <a:t>	post : 3 artists and 3 researchers that you like, why do you like? how are you similar? anything you don't like? </a:t>
            </a:r>
          </a:p>
          <a:p>
            <a:endParaRPr lang="en-US" dirty="0" smtClean="0"/>
          </a:p>
          <a:p>
            <a:r>
              <a:rPr lang="en-US" dirty="0" smtClean="0"/>
              <a:t>	post: evaluate some of their artist/research statements and biographies. spend some time thinking about the way in which you evaluate...</a:t>
            </a:r>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course goal:</a:t>
            </a:r>
          </a:p>
          <a:p>
            <a:endParaRPr lang="en-US" dirty="0" smtClean="0"/>
          </a:p>
          <a:p>
            <a:r>
              <a:rPr lang="en-US" dirty="0" smtClean="0"/>
              <a:t>	To help you become better media arts researchers.</a:t>
            </a:r>
          </a:p>
          <a:p>
            <a:endParaRPr lang="en-US" dirty="0" smtClean="0"/>
          </a:p>
          <a:p>
            <a:r>
              <a:rPr lang="en-US" dirty="0" smtClean="0"/>
              <a:t>	1) how to write research papers</a:t>
            </a:r>
          </a:p>
          <a:p>
            <a:r>
              <a:rPr lang="en-US" dirty="0" smtClean="0"/>
              <a:t>	2) how to position your work to particular audiences</a:t>
            </a:r>
          </a:p>
          <a:p>
            <a:r>
              <a:rPr lang="en-US" dirty="0" smtClean="0"/>
              <a:t>	3) how to evaluate the work of others</a:t>
            </a:r>
          </a:p>
          <a:p>
            <a:r>
              <a:rPr lang="en-US" dirty="0" smtClean="0"/>
              <a:t>	4) how to evaluate your own work</a:t>
            </a:r>
          </a:p>
          <a:p>
            <a:r>
              <a:rPr lang="en-US" dirty="0" smtClean="0"/>
              <a:t>	5) how to best articulate and defend your work</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course theme:</a:t>
            </a:r>
          </a:p>
          <a:p>
            <a:endParaRPr lang="en-US" dirty="0" smtClean="0"/>
          </a:p>
          <a:p>
            <a:r>
              <a:rPr lang="en-US" dirty="0" smtClean="0"/>
              <a:t>	you are already doing interesting work.</a:t>
            </a:r>
          </a:p>
          <a:p>
            <a:endParaRPr lang="en-US" dirty="0" smtClean="0"/>
          </a:p>
          <a:p>
            <a:r>
              <a:rPr lang="en-US" dirty="0" smtClean="0"/>
              <a:t>	you should be presenting it to the world, getting feedback from as many different people/communities as possible.</a:t>
            </a:r>
          </a:p>
          <a:p>
            <a:endParaRPr lang="en-US" dirty="0" smtClean="0"/>
          </a:p>
          <a:p>
            <a:r>
              <a:rPr lang="en-US" dirty="0" smtClean="0"/>
              <a:t>	</a:t>
            </a:r>
            <a:endParaRPr lang="en-US" dirty="0"/>
          </a:p>
        </p:txBody>
      </p:sp>
    </p:spTree>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course theme:</a:t>
            </a:r>
          </a:p>
          <a:p>
            <a:endParaRPr lang="en-US" dirty="0" smtClean="0"/>
          </a:p>
          <a:p>
            <a:r>
              <a:rPr lang="en-US" dirty="0" smtClean="0"/>
              <a:t>	the concepts are ultimately more important than the specific implementation...</a:t>
            </a:r>
          </a:p>
          <a:p>
            <a:endParaRPr lang="en-US" dirty="0" smtClean="0"/>
          </a:p>
          <a:p>
            <a:r>
              <a:rPr lang="en-US" dirty="0" smtClean="0"/>
              <a:t>	(exercise: look at old issues of Computer Music Journal...,</a:t>
            </a:r>
          </a:p>
          <a:p>
            <a:r>
              <a:rPr lang="en-US" dirty="0" smtClean="0"/>
              <a:t>			or any other technical journal)</a:t>
            </a:r>
          </a:p>
          <a:p>
            <a:endParaRPr lang="en-US" dirty="0" smtClean="0"/>
          </a:p>
          <a:p>
            <a:r>
              <a:rPr lang="en-US" dirty="0" smtClean="0"/>
              <a:t>	but articulating the concepts is more difficult...</a:t>
            </a:r>
          </a:p>
          <a:p>
            <a:r>
              <a:rPr lang="en-US" dirty="0" smtClean="0"/>
              <a:t>	</a:t>
            </a:r>
          </a:p>
          <a:p>
            <a:endParaRPr lang="en-US" dirty="0"/>
          </a:p>
        </p:txBody>
      </p:sp>
    </p:spTree>
  </p:cSld>
  <p:clrMapOvr>
    <a:masterClrMapping/>
  </p:clrMapOvr>
  <p:transition spd="slow" advClick="0" advTm="3000">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course theme:</a:t>
            </a:r>
          </a:p>
          <a:p>
            <a:endParaRPr lang="en-US" dirty="0" smtClean="0"/>
          </a:p>
          <a:p>
            <a:r>
              <a:rPr lang="en-US" dirty="0" smtClean="0"/>
              <a:t>	there is a connection between evaluation (sometimes called "critical thinking") and doing good work.</a:t>
            </a:r>
          </a:p>
          <a:p>
            <a:endParaRPr lang="en-US" dirty="0" smtClean="0"/>
          </a:p>
          <a:p>
            <a:r>
              <a:rPr lang="en-US" dirty="0" smtClean="0"/>
              <a:t>	</a:t>
            </a:r>
          </a:p>
          <a:p>
            <a:endParaRPr lang="en-US" dirty="0"/>
          </a:p>
        </p:txBody>
      </p:sp>
    </p:spTree>
  </p:cSld>
  <p:clrMapOvr>
    <a:masterClrMapping/>
  </p:clrMapOvr>
  <p:transition spd="slow" advClick="0" advTm="3000">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to become better media arts researchers?</a:t>
            </a:r>
          </a:p>
          <a:p>
            <a:endParaRPr lang="en-US" dirty="0" smtClean="0"/>
          </a:p>
          <a:p>
            <a:r>
              <a:rPr lang="en-US" dirty="0" smtClean="0"/>
              <a:t>	reading articles, analyzing research, investigating disciplines and conferences, writing analyses, summarizing, brainstorming, developing a system of evaluation, defining and articulating an artistic aesthetic and a research agenda, learning </a:t>
            </a:r>
            <a:r>
              <a:rPr lang="en-US" dirty="0" err="1" smtClean="0"/>
              <a:t>LaTeX</a:t>
            </a:r>
            <a:r>
              <a:rPr lang="en-US" dirty="0" smtClean="0"/>
              <a:t> and citation software, keeping a research blog...</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evaluation:</a:t>
            </a:r>
          </a:p>
          <a:p>
            <a:endParaRPr lang="en-US" dirty="0" smtClean="0"/>
          </a:p>
          <a:p>
            <a:r>
              <a:rPr lang="en-US" dirty="0" smtClean="0"/>
              <a:t>	Focus on CONCEPT more than IMPLEMENTATION</a:t>
            </a:r>
          </a:p>
          <a:p>
            <a:endParaRPr lang="en-US" dirty="0" smtClean="0"/>
          </a:p>
          <a:p>
            <a:r>
              <a:rPr lang="en-US" dirty="0" smtClean="0"/>
              <a:t>	How can it be evaluated?</a:t>
            </a:r>
          </a:p>
          <a:p>
            <a:r>
              <a:rPr lang="en-US" dirty="0" smtClean="0"/>
              <a:t>	</a:t>
            </a:r>
            <a:r>
              <a:rPr lang="en-US" dirty="0" smtClean="0"/>
              <a:t>Why is it important, compelling, appropriate, original?</a:t>
            </a:r>
          </a:p>
          <a:p>
            <a:r>
              <a:rPr lang="en-US" dirty="0" smtClean="0"/>
              <a:t>	What is it similar to?</a:t>
            </a:r>
          </a:p>
          <a:p>
            <a:r>
              <a:rPr lang="en-US" dirty="0" smtClean="0"/>
              <a:t>	What research agendas does it fit into?</a:t>
            </a:r>
          </a:p>
          <a:p>
            <a:r>
              <a:rPr lang="en-US" dirty="0" smtClean="0"/>
              <a:t>	Which audiences will care about it?</a:t>
            </a:r>
          </a:p>
          <a:p>
            <a:r>
              <a:rPr lang="en-US" dirty="0" smtClean="0"/>
              <a:t>	How can it be contextualized in terms of previous or 	ongoing work?</a:t>
            </a:r>
          </a:p>
          <a:p>
            <a:r>
              <a:rPr lang="en-US" dirty="0" smtClean="0"/>
              <a:t>	</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implementation:</a:t>
            </a:r>
          </a:p>
          <a:p>
            <a:endParaRPr lang="en-US" dirty="0" smtClean="0"/>
          </a:p>
          <a:p>
            <a:r>
              <a:rPr lang="en-US" dirty="0" smtClean="0"/>
              <a:t>	MAT is an implementation-heavy program.</a:t>
            </a:r>
          </a:p>
          <a:p>
            <a:r>
              <a:rPr lang="en-US" dirty="0" smtClean="0"/>
              <a:t>	Most courses end up focusing on how to make something, implement new technologies, fuse together technologies, tool building, etc.</a:t>
            </a:r>
          </a:p>
          <a:p>
            <a:r>
              <a:rPr lang="en-US" dirty="0" smtClean="0"/>
              <a:t>	Of course this is super important...</a:t>
            </a:r>
          </a:p>
          <a:p>
            <a:r>
              <a:rPr lang="en-US" dirty="0" smtClean="0"/>
              <a:t>	but in order to present your work to audiences you need to be able to explain why the work is important...</a:t>
            </a:r>
          </a:p>
          <a:p>
            <a:endParaRPr lang="en-US" dirty="0" smtClean="0"/>
          </a:p>
          <a:p>
            <a:endParaRPr lang="en-US" dirty="0" smtClean="0"/>
          </a:p>
          <a:p>
            <a:r>
              <a:rPr lang="en-US" dirty="0" smtClean="0"/>
              <a:t>	 </a:t>
            </a:r>
          </a:p>
          <a:p>
            <a:r>
              <a:rPr lang="en-US" dirty="0" smtClean="0"/>
              <a:t> </a:t>
            </a:r>
          </a:p>
          <a:p>
            <a:endParaRPr lang="en-US" dirty="0" smtClean="0"/>
          </a:p>
          <a:p>
            <a:r>
              <a:rPr lang="en-US" dirty="0" smtClean="0"/>
              <a:t>	</a:t>
            </a:r>
          </a:p>
          <a:p>
            <a:endParaRPr lang="en-US" dirty="0" smtClean="0"/>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explain why...:</a:t>
            </a:r>
          </a:p>
          <a:p>
            <a:r>
              <a:rPr lang="en-US" dirty="0" smtClean="0"/>
              <a:t>	</a:t>
            </a:r>
            <a:r>
              <a:rPr lang="en-US" dirty="0" smtClean="0"/>
              <a:t>why should you give me funding?</a:t>
            </a:r>
          </a:p>
          <a:p>
            <a:endParaRPr lang="en-US" dirty="0" smtClean="0"/>
          </a:p>
          <a:p>
            <a:r>
              <a:rPr lang="en-US" dirty="0" smtClean="0"/>
              <a:t>	why should you accept my paper?</a:t>
            </a:r>
          </a:p>
          <a:p>
            <a:endParaRPr lang="en-US" dirty="0" smtClean="0"/>
          </a:p>
          <a:p>
            <a:r>
              <a:rPr lang="en-US" dirty="0" smtClean="0"/>
              <a:t>	why should you give me a job?</a:t>
            </a:r>
          </a:p>
          <a:p>
            <a:endParaRPr lang="en-US" dirty="0" smtClean="0"/>
          </a:p>
          <a:p>
            <a:r>
              <a:rPr lang="en-US" dirty="0" smtClean="0"/>
              <a:t>	media arts is not, for example, medicine...</a:t>
            </a:r>
          </a:p>
          <a:p>
            <a:r>
              <a:rPr lang="en-US" dirty="0" smtClean="0"/>
              <a:t>	how then can you justify the work your doing?</a:t>
            </a:r>
          </a:p>
          <a:p>
            <a:r>
              <a:rPr lang="en-US" dirty="0" smtClean="0"/>
              <a:t>	in terms of practical considerations...</a:t>
            </a:r>
          </a:p>
          <a:p>
            <a:r>
              <a:rPr lang="en-US" dirty="0" smtClean="0"/>
              <a:t>	in terms of existing arts/research agendas...</a:t>
            </a:r>
          </a:p>
          <a:p>
            <a:r>
              <a:rPr lang="en-US" dirty="0" smtClean="0"/>
              <a:t>	  </a:t>
            </a:r>
            <a:endParaRPr lang="en-US" dirty="0"/>
          </a:p>
        </p:txBody>
      </p:sp>
    </p:spTree>
  </p:cSld>
  <p:clrMapOvr>
    <a:masterClrMapping/>
  </p:clrMapOvr>
  <p:transition spd="slow" advClick="0" advTm="3000">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11387</TotalTime>
  <Words>883</Words>
  <Application>Microsoft Macintosh PowerPoint</Application>
  <PresentationFormat>On-screen Show (4:3)</PresentationFormat>
  <Paragraphs>137</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76</cp:revision>
  <dcterms:created xsi:type="dcterms:W3CDTF">2011-03-29T17:31:50Z</dcterms:created>
  <dcterms:modified xsi:type="dcterms:W3CDTF">2011-03-29T18:42:19Z</dcterms:modified>
</cp:coreProperties>
</file>