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9" r:id="rId9"/>
    <p:sldId id="288" r:id="rId10"/>
    <p:sldId id="290" r:id="rId11"/>
    <p:sldId id="291" r:id="rId12"/>
    <p:sldId id="292" r:id="rId13"/>
    <p:sldId id="293" r:id="rId14"/>
    <p:sldId id="294" r:id="rId15"/>
    <p:sldId id="29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loop="1" showNarration="1" useTimings="0">
    <p:present/>
    <p:sldAll/>
    <p:penClr>
      <a:schemeClr val="tx1"/>
    </p:penClr>
  </p:showPr>
  <p:clrMru>
    <a:srgbClr val="84838E"/>
    <a:srgbClr val="67666E"/>
    <a:srgbClr val="C065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40" autoAdjust="0"/>
    <p:restoredTop sz="92272" autoAdjust="0"/>
  </p:normalViewPr>
  <p:slideViewPr>
    <p:cSldViewPr snapToGrid="0" snapToObjects="1">
      <p:cViewPr varScale="1">
        <p:scale>
          <a:sx n="143" d="100"/>
          <a:sy n="143" d="100"/>
        </p:scale>
        <p:origin x="-6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BBD18-6C88-F045-A73C-EAB7098132B3}" type="datetime1">
              <a:rPr lang="en-US" smtClean="0"/>
              <a:pPr/>
              <a:t>3/29/11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278A2-A3C0-AB4F-BA53-9DBB78819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232E-3F8A-2D4B-A08F-882F821D32B7}" type="datetime1">
              <a:rPr lang="en-US" smtClean="0"/>
              <a:pPr/>
              <a:t>3/29/11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804A3-C290-8349-BCB9-2E43969F4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476074" cy="67286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476074" cy="67286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476074" cy="67286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476074" cy="6728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476074" cy="67286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23" y="818444"/>
            <a:ext cx="8940052" cy="5658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fad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Consola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2800" b="0" i="0" kern="1200">
          <a:solidFill>
            <a:schemeClr val="tx1"/>
          </a:solidFill>
          <a:latin typeface="Negotiate Free"/>
          <a:ea typeface="+mn-ea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MAT 200C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b="1" dirty="0" smtClean="0"/>
              <a:t>Research Tactics</a:t>
            </a:r>
          </a:p>
          <a:p>
            <a:r>
              <a:rPr lang="en-US" dirty="0" smtClean="0"/>
              <a:t>			and other practical actions </a:t>
            </a:r>
          </a:p>
          <a:p>
            <a:r>
              <a:rPr lang="en-US" dirty="0" smtClean="0"/>
              <a:t>				for artistic and academic agendas</a:t>
            </a:r>
          </a:p>
          <a:p>
            <a:endParaRPr lang="en-US" dirty="0" smtClean="0"/>
          </a:p>
          <a:p>
            <a:r>
              <a:rPr lang="en-US" dirty="0" smtClean="0"/>
              <a:t>Angus Forbes, instructor</a:t>
            </a:r>
          </a:p>
          <a:p>
            <a:r>
              <a:rPr lang="en-US" dirty="0" smtClean="0"/>
              <a:t>Javier Villegas, </a:t>
            </a:r>
            <a:r>
              <a:rPr lang="en-US" dirty="0" err="1" smtClean="0"/>
              <a:t>ta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class exercise</a:t>
            </a:r>
          </a:p>
          <a:p>
            <a:endParaRPr lang="en-US" dirty="0" smtClean="0"/>
          </a:p>
          <a:p>
            <a:r>
              <a:rPr lang="en-US" dirty="0" smtClean="0"/>
              <a:t>groups of 3</a:t>
            </a:r>
          </a:p>
          <a:p>
            <a:r>
              <a:rPr lang="en-US" dirty="0" smtClean="0"/>
              <a:t>	pick an artist's art piece</a:t>
            </a:r>
          </a:p>
          <a:p>
            <a:r>
              <a:rPr lang="en-US" dirty="0" smtClean="0"/>
              <a:t>		individually choose at least 5 different parameters to 		grade</a:t>
            </a:r>
          </a:p>
          <a:p>
            <a:r>
              <a:rPr lang="en-US" dirty="0" smtClean="0"/>
              <a:t>			why those parameters? why the grades?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discuss... same parameters as others?</a:t>
            </a:r>
          </a:p>
          <a:p>
            <a:r>
              <a:rPr lang="en-US" dirty="0" smtClean="0"/>
              <a:t>				same grades?</a:t>
            </a:r>
          </a:p>
          <a:p>
            <a:r>
              <a:rPr lang="en-US" dirty="0" smtClean="0"/>
              <a:t>			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groups </a:t>
            </a:r>
            <a:r>
              <a:rPr lang="en-US" dirty="0" smtClean="0"/>
              <a:t>of 3</a:t>
            </a:r>
          </a:p>
          <a:p>
            <a:r>
              <a:rPr lang="en-US" dirty="0" smtClean="0"/>
              <a:t>	</a:t>
            </a:r>
            <a:r>
              <a:rPr lang="en-US" dirty="0" smtClean="0"/>
              <a:t>pick an artist's artist statement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	individually choose at least 5 different parameters to 		grade</a:t>
            </a:r>
          </a:p>
          <a:p>
            <a:r>
              <a:rPr lang="en-US" dirty="0" smtClean="0"/>
              <a:t>			why those parameters? why the grades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			discuss</a:t>
            </a:r>
            <a:r>
              <a:rPr lang="en-US" dirty="0" smtClean="0"/>
              <a:t>... same parameters as others?</a:t>
            </a:r>
          </a:p>
          <a:p>
            <a:r>
              <a:rPr lang="en-US" dirty="0" smtClean="0"/>
              <a:t>				same grades?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exercise - </a:t>
            </a:r>
          </a:p>
          <a:p>
            <a:r>
              <a:rPr lang="en-US" dirty="0" smtClean="0"/>
              <a:t>	</a:t>
            </a:r>
            <a:r>
              <a:rPr lang="en-US" dirty="0" smtClean="0"/>
              <a:t>different groups of 3:</a:t>
            </a:r>
          </a:p>
          <a:p>
            <a:r>
              <a:rPr lang="en-US" dirty="0" smtClean="0"/>
              <a:t>		what are 3 "academic" beliefs that you think are important, unique to you, that you think about a lot?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e.g. from the artist statements </a:t>
            </a:r>
            <a:r>
              <a:rPr lang="en-US" dirty="0" err="1" smtClean="0"/>
              <a:t>i</a:t>
            </a:r>
            <a:r>
              <a:rPr lang="en-US" dirty="0" smtClean="0"/>
              <a:t> heard on </a:t>
            </a:r>
            <a:r>
              <a:rPr lang="en-US" dirty="0" err="1" smtClean="0"/>
              <a:t>tuesday</a:t>
            </a:r>
            <a:r>
              <a:rPr lang="en-US" dirty="0" smtClean="0"/>
              <a:t>, </a:t>
            </a:r>
          </a:p>
          <a:p>
            <a:r>
              <a:rPr lang="en-US" dirty="0" smtClean="0"/>
              <a:t>		"the organization of space effects our thoughts"</a:t>
            </a:r>
          </a:p>
          <a:p>
            <a:r>
              <a:rPr lang="en-US" dirty="0" smtClean="0"/>
              <a:t>		"all art is kind of the same thing"</a:t>
            </a:r>
          </a:p>
          <a:p>
            <a:r>
              <a:rPr lang="en-US" dirty="0" smtClean="0"/>
              <a:t>		"it is cool to find data fingerprints using different 		media"</a:t>
            </a:r>
          </a:p>
          <a:p>
            <a:r>
              <a:rPr lang="en-US" dirty="0" smtClean="0"/>
              <a:t>		"we think in metaphors and we should understand how they work"  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make these as specific as possible...</a:t>
            </a:r>
          </a:p>
          <a:p>
            <a:endParaRPr lang="en-US" dirty="0" smtClean="0"/>
          </a:p>
          <a:p>
            <a:r>
              <a:rPr lang="en-US" dirty="0" smtClean="0"/>
              <a:t>can you insert your beliefs/interests into the concerns of a particular discourse/research agenda?</a:t>
            </a:r>
          </a:p>
          <a:p>
            <a:endParaRPr lang="en-US" dirty="0" smtClean="0"/>
          </a:p>
          <a:p>
            <a:r>
              <a:rPr lang="en-US" dirty="0" smtClean="0"/>
              <a:t>why else would you bother doing it?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 advClick="0" advTm="30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turns using the evaluation strategies to evaluate each other's beliefs.</a:t>
            </a:r>
          </a:p>
          <a:p>
            <a:endParaRPr lang="en-US" dirty="0" smtClean="0"/>
          </a:p>
          <a:p>
            <a:r>
              <a:rPr lang="en-US" dirty="0" smtClean="0"/>
              <a:t>is it compelling?</a:t>
            </a:r>
          </a:p>
          <a:p>
            <a:r>
              <a:rPr lang="en-US" dirty="0" smtClean="0"/>
              <a:t>is it original?</a:t>
            </a:r>
          </a:p>
          <a:p>
            <a:r>
              <a:rPr lang="en-US" dirty="0" smtClean="0"/>
              <a:t>is it implementable?</a:t>
            </a:r>
          </a:p>
          <a:p>
            <a:r>
              <a:rPr lang="en-US" dirty="0" smtClean="0"/>
              <a:t>is it useful?</a:t>
            </a:r>
          </a:p>
          <a:p>
            <a:r>
              <a:rPr lang="en-US" dirty="0" smtClean="0"/>
              <a:t>etc etc....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Homework...</a:t>
            </a:r>
          </a:p>
          <a:p>
            <a:r>
              <a:rPr lang="en-US" dirty="0" smtClean="0"/>
              <a:t>	</a:t>
            </a:r>
            <a:r>
              <a:rPr lang="en-US" dirty="0" smtClean="0"/>
              <a:t>on syllabus.</a:t>
            </a:r>
          </a:p>
          <a:p>
            <a:endParaRPr lang="en-US" dirty="0" smtClean="0"/>
          </a:p>
          <a:p>
            <a:r>
              <a:rPr lang="en-US" dirty="0" smtClean="0"/>
              <a:t>Next week...</a:t>
            </a:r>
          </a:p>
          <a:p>
            <a:endParaRPr lang="en-US" dirty="0" smtClean="0"/>
          </a:p>
          <a:p>
            <a:r>
              <a:rPr lang="en-US" dirty="0" smtClean="0"/>
              <a:t>Tues: Javier talks about conferences, how to find them, how to apply to them, his own experiences with the peer-review process</a:t>
            </a:r>
          </a:p>
          <a:p>
            <a:r>
              <a:rPr lang="en-US" dirty="0" smtClean="0"/>
              <a:t>Thurs: Introduction to </a:t>
            </a:r>
            <a:r>
              <a:rPr lang="en-US" dirty="0" err="1" smtClean="0"/>
              <a:t>LaTeX</a:t>
            </a:r>
            <a:r>
              <a:rPr lang="en-US" dirty="0" smtClean="0"/>
              <a:t>, conference submissions (using </a:t>
            </a:r>
            <a:r>
              <a:rPr lang="en-US" dirty="0" err="1" smtClean="0"/>
              <a:t>LaTeX</a:t>
            </a:r>
            <a:r>
              <a:rPr lang="en-US" dirty="0" smtClean="0"/>
              <a:t> or Word templates), citation software (</a:t>
            </a:r>
            <a:r>
              <a:rPr lang="en-US" dirty="0" err="1" smtClean="0"/>
              <a:t>BibTex</a:t>
            </a:r>
            <a:r>
              <a:rPr lang="en-US" dirty="0" smtClean="0"/>
              <a:t>, endnote). Pablo </a:t>
            </a:r>
            <a:r>
              <a:rPr lang="en-US" dirty="0" err="1" smtClean="0"/>
              <a:t>Colapinto</a:t>
            </a:r>
            <a:r>
              <a:rPr lang="en-US" dirty="0" smtClean="0"/>
              <a:t> discusses graphics packages for </a:t>
            </a:r>
            <a:r>
              <a:rPr lang="en-US" dirty="0" err="1" smtClean="0"/>
              <a:t>LaTeX</a:t>
            </a:r>
            <a:r>
              <a:rPr lang="en-US" dirty="0" smtClean="0"/>
              <a:t> and shows off his thesis.  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today:</a:t>
            </a:r>
          </a:p>
          <a:p>
            <a:endParaRPr lang="en-US" dirty="0" smtClean="0"/>
          </a:p>
          <a:p>
            <a:r>
              <a:rPr lang="en-US" dirty="0" smtClean="0"/>
              <a:t>	look at blogs</a:t>
            </a:r>
          </a:p>
          <a:p>
            <a:r>
              <a:rPr lang="en-US" dirty="0" smtClean="0"/>
              <a:t>	look at artists you chose</a:t>
            </a:r>
          </a:p>
          <a:p>
            <a:r>
              <a:rPr lang="en-US" dirty="0" smtClean="0"/>
              <a:t>			how are they similar?</a:t>
            </a:r>
          </a:p>
          <a:p>
            <a:r>
              <a:rPr lang="en-US" dirty="0" smtClean="0"/>
              <a:t>			what did you think about their statements and 				self-presentation in general?</a:t>
            </a:r>
          </a:p>
          <a:p>
            <a:r>
              <a:rPr lang="en-US" dirty="0" smtClean="0"/>
              <a:t>			how did you evaluate it?</a:t>
            </a:r>
          </a:p>
          <a:p>
            <a:r>
              <a:rPr lang="en-US" dirty="0" smtClean="0"/>
              <a:t>	evaluation strategies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</a:p>
          <a:p>
            <a:endParaRPr lang="en-US" dirty="0" smtClean="0"/>
          </a:p>
          <a:p>
            <a:r>
              <a:rPr lang="en-US" dirty="0" smtClean="0"/>
              <a:t>	theme of course: </a:t>
            </a:r>
          </a:p>
          <a:p>
            <a:r>
              <a:rPr lang="en-US" dirty="0" smtClean="0"/>
              <a:t>		getting better at evaluation leads naturally to getting 	better at articulating ideas </a:t>
            </a:r>
          </a:p>
          <a:p>
            <a:r>
              <a:rPr lang="en-US" dirty="0" smtClean="0"/>
              <a:t>	how do you evaluate something?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	ranking...</a:t>
            </a:r>
          </a:p>
          <a:p>
            <a:r>
              <a:rPr lang="en-US" dirty="0" smtClean="0"/>
              <a:t>		giving stars...</a:t>
            </a:r>
          </a:p>
          <a:p>
            <a:r>
              <a:rPr lang="en-US" dirty="0" smtClean="0"/>
              <a:t>		thumbs up or down...</a:t>
            </a:r>
          </a:p>
          <a:p>
            <a:r>
              <a:rPr lang="en-US" dirty="0" smtClean="0"/>
              <a:t>		percentages...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slow" advClick="0" advTm="3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these are general schemes that give you an overall sense of how much you like or dislike something</a:t>
            </a:r>
          </a:p>
          <a:p>
            <a:endParaRPr lang="en-US" dirty="0" smtClean="0"/>
          </a:p>
          <a:p>
            <a:r>
              <a:rPr lang="en-US" dirty="0" smtClean="0"/>
              <a:t>	but of course they compress a lot of information</a:t>
            </a:r>
          </a:p>
          <a:p>
            <a:endParaRPr lang="en-US" dirty="0" smtClean="0"/>
          </a:p>
          <a:p>
            <a:r>
              <a:rPr lang="en-US" dirty="0" smtClean="0"/>
              <a:t>	so lets try to uncompress some of it...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</a:p>
          <a:p>
            <a:endParaRPr lang="en-US" dirty="0" smtClean="0"/>
          </a:p>
          <a:p>
            <a:r>
              <a:rPr lang="en-US" dirty="0" smtClean="0"/>
              <a:t>	1) attempt to quantify along different parameters</a:t>
            </a:r>
          </a:p>
          <a:p>
            <a:r>
              <a:rPr lang="en-US" dirty="0" smtClean="0"/>
              <a:t>		 1 to 10 on the parameters of:</a:t>
            </a:r>
          </a:p>
          <a:p>
            <a:r>
              <a:rPr lang="en-US" dirty="0" smtClean="0"/>
              <a:t>			usefulness</a:t>
            </a:r>
          </a:p>
          <a:p>
            <a:r>
              <a:rPr lang="en-US" dirty="0" smtClean="0"/>
              <a:t>			interestingness</a:t>
            </a:r>
          </a:p>
          <a:p>
            <a:r>
              <a:rPr lang="en-US" dirty="0" smtClean="0"/>
              <a:t>			ease of implementation</a:t>
            </a:r>
          </a:p>
          <a:p>
            <a:r>
              <a:rPr lang="en-US" dirty="0" smtClean="0"/>
              <a:t>			originality</a:t>
            </a:r>
          </a:p>
          <a:p>
            <a:r>
              <a:rPr lang="en-US" dirty="0" smtClean="0"/>
              <a:t>			convincingness</a:t>
            </a:r>
          </a:p>
          <a:p>
            <a:r>
              <a:rPr lang="en-US" dirty="0" smtClean="0"/>
              <a:t>			etc...</a:t>
            </a:r>
            <a:endParaRPr lang="en-US" dirty="0" smtClean="0"/>
          </a:p>
        </p:txBody>
      </p:sp>
    </p:spTree>
  </p:cSld>
  <p:clrMapOvr>
    <a:masterClrMapping/>
  </p:clrMapOvr>
  <p:transition spd="slow" advClick="0" advTm="3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</a:p>
          <a:p>
            <a:endParaRPr lang="en-US" dirty="0" smtClean="0"/>
          </a:p>
          <a:p>
            <a:r>
              <a:rPr lang="en-US" dirty="0" smtClean="0"/>
              <a:t>	make up your own categories as needed...</a:t>
            </a:r>
          </a:p>
          <a:p>
            <a:endParaRPr lang="en-US" dirty="0" smtClean="0"/>
          </a:p>
          <a:p>
            <a:r>
              <a:rPr lang="en-US" dirty="0" smtClean="0"/>
              <a:t>	the tasks or artwork or subject matter will define these parameters...</a:t>
            </a:r>
          </a:p>
          <a:p>
            <a:endParaRPr lang="en-US" dirty="0" smtClean="0"/>
          </a:p>
          <a:p>
            <a:r>
              <a:rPr lang="en-US" dirty="0" smtClean="0"/>
              <a:t>	each of these categories can themselves be split up...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</a:p>
          <a:p>
            <a:endParaRPr lang="en-US" dirty="0" smtClean="0"/>
          </a:p>
          <a:p>
            <a:r>
              <a:rPr lang="en-US" dirty="0" smtClean="0"/>
              <a:t>	e.g. interestingness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can be decomposed into parameters like:</a:t>
            </a:r>
          </a:p>
          <a:p>
            <a:r>
              <a:rPr lang="en-US" dirty="0" smtClean="0"/>
              <a:t>			cleverness, edginess, complexity, surprise, intelligence, attractiveness, </a:t>
            </a:r>
            <a:r>
              <a:rPr lang="en-US" dirty="0" err="1" smtClean="0"/>
              <a:t>philosophicality</a:t>
            </a:r>
            <a:r>
              <a:rPr lang="en-US" dirty="0" smtClean="0"/>
              <a:t>, etc...</a:t>
            </a:r>
          </a:p>
          <a:p>
            <a:endParaRPr lang="en-US" dirty="0" smtClean="0"/>
          </a:p>
          <a:p>
            <a:r>
              <a:rPr lang="en-US" dirty="0" smtClean="0"/>
              <a:t>	In what ways do you find something interesting?</a:t>
            </a:r>
          </a:p>
          <a:p>
            <a:r>
              <a:rPr lang="en-US" dirty="0" smtClean="0"/>
              <a:t>			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</a:p>
          <a:p>
            <a:endParaRPr lang="en-US" dirty="0" smtClean="0"/>
          </a:p>
          <a:p>
            <a:r>
              <a:rPr lang="en-US" dirty="0" smtClean="0"/>
              <a:t>	2) attempt to explain WHY you quantified your evaluation in such a way.</a:t>
            </a:r>
          </a:p>
          <a:p>
            <a:endParaRPr lang="en-US" dirty="0" smtClean="0"/>
          </a:p>
          <a:p>
            <a:r>
              <a:rPr lang="en-US" dirty="0" smtClean="0"/>
              <a:t>	That is, your evaluation says more about YOU than it does about the thing being evaluated.</a:t>
            </a:r>
          </a:p>
          <a:p>
            <a:endParaRPr lang="en-US" dirty="0" smtClean="0"/>
          </a:p>
          <a:p>
            <a:r>
              <a:rPr lang="en-US" dirty="0" smtClean="0"/>
              <a:t>	Your evaluation comes out of a set of perspectives, beliefs, insights, etc that may or may not be articulated well. Engaging in this process of evaluation will help you clarify them.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</a:p>
          <a:p>
            <a:endParaRPr lang="en-US" dirty="0" smtClean="0"/>
          </a:p>
          <a:p>
            <a:r>
              <a:rPr lang="en-US" dirty="0" smtClean="0"/>
              <a:t>	goal of this course, at least at first, is on evaluating concepts.</a:t>
            </a:r>
          </a:p>
          <a:p>
            <a:endParaRPr lang="en-US" dirty="0" smtClean="0"/>
          </a:p>
          <a:p>
            <a:r>
              <a:rPr lang="en-US" dirty="0" smtClean="0"/>
              <a:t>	secondary goal will be on the actual implementation (in our case the writing)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14373</TotalTime>
  <Words>788</Words>
  <Application>Microsoft Macintosh PowerPoint</Application>
  <PresentationFormat>On-screen Show (4:3)</PresentationFormat>
  <Paragraphs>121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Angus Forbes</dc:creator>
  <cp:lastModifiedBy>Angus Forbes</cp:lastModifiedBy>
  <cp:revision>87</cp:revision>
  <dcterms:created xsi:type="dcterms:W3CDTF">2011-03-29T17:31:50Z</dcterms:created>
  <dcterms:modified xsi:type="dcterms:W3CDTF">2011-03-31T20:28:13Z</dcterms:modified>
</cp:coreProperties>
</file>