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41" d="100"/>
          <a:sy n="141" d="100"/>
        </p:scale>
        <p:origin x="-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t>9/20/10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394808" y="6476734"/>
            <a:ext cx="264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MAT</a:t>
            </a:r>
            <a:r>
              <a:rPr lang="en-US" sz="1200" baseline="0" dirty="0" smtClean="0"/>
              <a:t> 201B _ Fall 2010 _ Angus Forbes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Media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Topics: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Program, specifically object-oriented programming using:</a:t>
            </a:r>
          </a:p>
          <a:p>
            <a:r>
              <a:rPr lang="en-US" dirty="0" smtClean="0"/>
              <a:t>	Processing - a subset/extension of an older version of Java for media programming</a:t>
            </a:r>
          </a:p>
          <a:p>
            <a:r>
              <a:rPr lang="en-US" dirty="0" smtClean="0"/>
              <a:t>	Java - a high level objected oriented language</a:t>
            </a:r>
          </a:p>
          <a:p>
            <a:r>
              <a:rPr lang="en-US" dirty="0" smtClean="0"/>
              <a:t>	C++ - a high level objected oriented language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How to use and choose between the various data structures</a:t>
            </a:r>
          </a:p>
          <a:p>
            <a:r>
              <a:rPr lang="en-US" dirty="0" smtClean="0"/>
              <a:t>	Lists, arrays, maps, sets, queues, stacks, trees, graphs, ...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navigate a Unix environment</a:t>
            </a:r>
          </a:p>
          <a:p>
            <a:endParaRPr lang="en-US" dirty="0" smtClean="0"/>
          </a:p>
          <a:p>
            <a:r>
              <a:rPr lang="en-US" dirty="0" smtClean="0"/>
              <a:t>How to use a Version Control System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install Processing, play with some sample code, and explore the Processing web site</a:t>
            </a:r>
          </a:p>
          <a:p>
            <a:endParaRPr lang="en-US" dirty="0" smtClean="0"/>
          </a:p>
          <a:p>
            <a:r>
              <a:rPr lang="en-US" dirty="0" smtClean="0"/>
              <a:t>To become familiar with the Unix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environment</a:t>
            </a:r>
          </a:p>
          <a:p>
            <a:endParaRPr lang="en-US" dirty="0" smtClean="0"/>
          </a:p>
          <a:p>
            <a:r>
              <a:rPr lang="en-US" dirty="0" smtClean="0"/>
              <a:t>To install </a:t>
            </a:r>
            <a:r>
              <a:rPr lang="en-US" dirty="0" err="1" smtClean="0"/>
              <a:t>git</a:t>
            </a:r>
            <a:r>
              <a:rPr lang="en-US" dirty="0" smtClean="0"/>
              <a:t> and to set up an account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for a </a:t>
            </a:r>
            <a:r>
              <a:rPr lang="en-US" smtClean="0"/>
              <a:t>Processing sketch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Unix /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	</a:t>
            </a:r>
            <a:r>
              <a:rPr lang="en-US" i="1" dirty="0" smtClean="0"/>
              <a:t>move into a child folder by providing a relative path</a:t>
            </a:r>
            <a:endParaRPr lang="en-US" i="1" dirty="0" smtClean="0"/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 in current directory</a:t>
            </a:r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Unix /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	copies all files in "</a:t>
            </a:r>
            <a:r>
              <a:rPr lang="en-US" dirty="0" err="1" smtClean="0"/>
              <a:t>src</a:t>
            </a:r>
            <a:r>
              <a:rPr lang="en-US" dirty="0" smtClean="0"/>
              <a:t>" into "</a:t>
            </a:r>
            <a:r>
              <a:rPr lang="en-US" dirty="0" err="1" smtClean="0"/>
              <a:t>dest</a:t>
            </a:r>
            <a:r>
              <a:rPr lang="en-US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	VERY DANGEROUS! recursively deletes everything in </a:t>
            </a:r>
            <a:r>
              <a:rPr lang="en-US" i="1" dirty="0" err="1" smtClean="0"/>
              <a:t>dirA</a:t>
            </a:r>
            <a:endParaRPr lang="en-US" i="1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Unix /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pipes</a:t>
            </a:r>
          </a:p>
          <a:p>
            <a:endParaRPr lang="en-US" dirty="0" smtClean="0"/>
          </a:p>
          <a:p>
            <a:r>
              <a:rPr lang="en-US" dirty="0" smtClean="0"/>
              <a:t>echo</a:t>
            </a:r>
          </a:p>
          <a:p>
            <a:endParaRPr lang="en-US" dirty="0" smtClean="0"/>
          </a:p>
          <a:p>
            <a:r>
              <a:rPr lang="en-US" dirty="0" err="1" smtClean="0"/>
              <a:t>grep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ftp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 err="1" smtClean="0"/>
              <a:t>guis</a:t>
            </a:r>
            <a:r>
              <a:rPr lang="en-US" dirty="0" smtClean="0"/>
              <a:t> are simply interfaces to sets of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unix</a:t>
            </a:r>
            <a:r>
              <a:rPr lang="en-US" dirty="0" smtClean="0"/>
              <a:t> commands are small programs (usually written in C)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	VERY DANGEROUS! recursively deletes everything in </a:t>
            </a:r>
            <a:r>
              <a:rPr lang="en-US" i="1" dirty="0" err="1" smtClean="0"/>
              <a:t>dirA</a:t>
            </a:r>
            <a:endParaRPr lang="en-US" i="1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</a:t>
            </a:r>
            <a:r>
              <a:rPr lang="en-US" dirty="0" err="1" smtClean="0"/>
              <a:t>my.server</a:t>
            </a:r>
            <a:r>
              <a:rPr lang="en-US" dirty="0" smtClean="0"/>
              <a:t> 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604</Words>
  <Application>Microsoft Macintosh PowerPoint</Application>
  <PresentationFormat>On-screen Show (4:3)</PresentationFormat>
  <Paragraphs>97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Programming with Media Data</vt:lpstr>
      <vt:lpstr>Today's Goals</vt:lpstr>
      <vt:lpstr>Common Unix / Terminal commands</vt:lpstr>
      <vt:lpstr>Common Unix / Terminal commands</vt:lpstr>
      <vt:lpstr>Common Unix / Terminal commands</vt:lpstr>
      <vt:lpstr>Slide 6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2</cp:revision>
  <dcterms:created xsi:type="dcterms:W3CDTF">2010-09-21T05:17:28Z</dcterms:created>
  <dcterms:modified xsi:type="dcterms:W3CDTF">2010-09-21T07:29:41Z</dcterms:modified>
</cp:coreProperties>
</file>