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0" autoAdjust="0"/>
    <p:restoredTop sz="94604" autoAdjust="0"/>
  </p:normalViewPr>
  <p:slideViewPr>
    <p:cSldViewPr snapToGrid="0" snapToObjects="1">
      <p:cViewPr varScale="1">
        <p:scale>
          <a:sx n="147" d="100"/>
          <a:sy n="147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11/9/10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11/9/10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Collaborative Presentation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VisWeek</a:t>
            </a:r>
            <a:r>
              <a:rPr lang="en-US" dirty="0" smtClean="0"/>
              <a:t> overview + Behaviorism presentation</a:t>
            </a:r>
          </a:p>
          <a:p>
            <a:endParaRPr lang="en-US" dirty="0" smtClean="0"/>
          </a:p>
          <a:p>
            <a:r>
              <a:rPr lang="en-US" dirty="0" smtClean="0"/>
              <a:t>&gt; Talk about your final projects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Algorithms Project &amp; Competition</a:t>
            </a:r>
          </a:p>
          <a:p>
            <a:r>
              <a:rPr lang="en-US" dirty="0" smtClean="0"/>
              <a:t>	- Build an interactive implementation of the the Set Daily Puzzle. </a:t>
            </a:r>
          </a:p>
          <a:p>
            <a:r>
              <a:rPr lang="en-US" dirty="0" smtClean="0"/>
              <a:t>			(http://</a:t>
            </a:r>
            <a:r>
              <a:rPr lang="en-US" dirty="0" err="1" smtClean="0"/>
              <a:t>www.setgame.com/set/puzzle_frame.htm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- Create an algorithm to solve the puzzle in the shortest number of steps.</a:t>
            </a:r>
          </a:p>
          <a:p>
            <a:r>
              <a:rPr lang="en-US" dirty="0" smtClean="0"/>
              <a:t>	- On competition day, all implementations will be given the same game data. The</a:t>
            </a:r>
          </a:p>
          <a:p>
            <a:r>
              <a:rPr lang="en-US" dirty="0" smtClean="0"/>
              <a:t>			program that solves it in the least number of steps will be the winner.</a:t>
            </a:r>
          </a:p>
          <a:p>
            <a:r>
              <a:rPr lang="en-US" dirty="0" smtClean="0"/>
              <a:t>	- Grading will be as follows: 50% competition; 25% elegance/cleverness of algorithm &amp;</a:t>
            </a:r>
          </a:p>
          <a:p>
            <a:r>
              <a:rPr lang="en-US" dirty="0" smtClean="0"/>
              <a:t>			data structures; 25% visuals/interaction</a:t>
            </a:r>
          </a:p>
          <a:p>
            <a:endParaRPr lang="en-US" dirty="0" smtClean="0"/>
          </a:p>
          <a:p>
            <a:r>
              <a:rPr lang="en-US" dirty="0" smtClean="0"/>
              <a:t>2. Final Research Project &amp; Implementation</a:t>
            </a:r>
          </a:p>
          <a:p>
            <a:r>
              <a:rPr lang="en-US" dirty="0" smtClean="0"/>
              <a:t>	- Choose a project of your choice that utilizes media data in some shape or form 		(e.g. OpenGL,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PortAudio</a:t>
            </a:r>
            <a:r>
              <a:rPr lang="en-US" dirty="0" smtClean="0"/>
              <a:t>, etc) using the language of your choice (C/C++,</a:t>
            </a:r>
          </a:p>
          <a:p>
            <a:r>
              <a:rPr lang="en-US" dirty="0" smtClean="0"/>
              <a:t>			Processing, Java, etc).    </a:t>
            </a:r>
          </a:p>
          <a:p>
            <a:r>
              <a:rPr lang="en-US" dirty="0" smtClean="0"/>
              <a:t>	- You will give two presentations: 1) a quick "flash forward" 1 minute overview of</a:t>
            </a:r>
          </a:p>
          <a:p>
            <a:r>
              <a:rPr lang="en-US" dirty="0" smtClean="0"/>
              <a:t>			 your project, describing the overall direction &amp; innovation of the project; and</a:t>
            </a:r>
          </a:p>
          <a:p>
            <a:r>
              <a:rPr lang="en-US" dirty="0" smtClean="0"/>
              <a:t>			 then 2) a final 15 minute presentation demonstrating the project.</a:t>
            </a:r>
          </a:p>
          <a:p>
            <a:r>
              <a:rPr lang="en-US" dirty="0" smtClean="0"/>
              <a:t>	- You will also need to create a website describing your final project.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Project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Research = Pushing the proverbial envelope...</a:t>
            </a:r>
          </a:p>
          <a:p>
            <a:endParaRPr lang="en-US" dirty="0" smtClean="0"/>
          </a:p>
          <a:p>
            <a:r>
              <a:rPr lang="en-US" dirty="0" smtClean="0"/>
              <a:t>This should be exciting, novel, clever, inspiring on one or more levels...</a:t>
            </a:r>
          </a:p>
          <a:p>
            <a:endParaRPr lang="en-US" dirty="0" smtClean="0"/>
          </a:p>
          <a:p>
            <a:r>
              <a:rPr lang="en-US" dirty="0" smtClean="0"/>
              <a:t>1) Describe the envelope...</a:t>
            </a:r>
          </a:p>
          <a:p>
            <a:r>
              <a:rPr lang="en-US" dirty="0" smtClean="0"/>
              <a:t>		What is the overall context? What other work has been done in this area? Why is it important? How is different from other approaches?</a:t>
            </a:r>
          </a:p>
          <a:p>
            <a:endParaRPr lang="en-US" dirty="0" smtClean="0"/>
          </a:p>
          <a:p>
            <a:r>
              <a:rPr lang="en-US" dirty="0" smtClean="0"/>
              <a:t>2) Describe how you are pushing the envelope... </a:t>
            </a:r>
          </a:p>
          <a:p>
            <a:r>
              <a:rPr lang="en-US" dirty="0" smtClean="0"/>
              <a:t>		What is your concept/idea/innovation? What techniques did you utilize in order to  achieve/realize this (programming, algorithm, tools, etc)? What representation (artistic, mathematic, statistic, interactive) did you decide upon? What were the "design decisions" that influenced your project?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3) Evaluate the results of your pushing the envelope...</a:t>
            </a:r>
          </a:p>
          <a:p>
            <a:r>
              <a:rPr lang="en-US" dirty="0" smtClean="0"/>
              <a:t>		What happened? What do you think about it? What did people other people think? What were your methods to evaluate what they thought? What future work is there to do?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VisWeek</a:t>
            </a:r>
            <a:r>
              <a:rPr lang="en-US" dirty="0" smtClean="0"/>
              <a:t>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Held in Salt Lake City; 1200+ attendees; probably about 150 presenters in total (including papers, posters, panels, and demos)</a:t>
            </a:r>
          </a:p>
          <a:p>
            <a:endParaRPr lang="en-US" dirty="0" smtClean="0"/>
          </a:p>
          <a:p>
            <a:r>
              <a:rPr lang="en-US" dirty="0" smtClean="0"/>
              <a:t>Probably about 50% US, 50% other (Japan, China, England, Ireland, Germany, Austria, Singapore, Canada, Sweden, Norway, Spain, Brazil, etc...)</a:t>
            </a:r>
          </a:p>
          <a:p>
            <a:endParaRPr lang="en-US" dirty="0" smtClean="0"/>
          </a:p>
          <a:p>
            <a:r>
              <a:rPr lang="en-US" dirty="0" smtClean="0"/>
              <a:t>Estimate a 75%/25% split between academic institutions and corporate research labs (IBM TJ Watson, Microsoft Research) + a few from independent studios, etc.</a:t>
            </a:r>
          </a:p>
          <a:p>
            <a:endParaRPr lang="en-US" dirty="0" smtClean="0"/>
          </a:p>
          <a:p>
            <a:r>
              <a:rPr lang="en-US" dirty="0" err="1" smtClean="0"/>
              <a:t>VisWeek</a:t>
            </a:r>
            <a:r>
              <a:rPr lang="en-US" dirty="0" smtClean="0"/>
              <a:t> is actually 3 conferences + a "symposium":</a:t>
            </a:r>
          </a:p>
          <a:p>
            <a:endParaRPr lang="en-US" dirty="0" smtClean="0"/>
          </a:p>
          <a:p>
            <a:r>
              <a:rPr lang="en-US" dirty="0" smtClean="0"/>
              <a:t>	Vis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InfoVis</a:t>
            </a:r>
            <a:endParaRPr lang="en-US" dirty="0" smtClean="0"/>
          </a:p>
          <a:p>
            <a:r>
              <a:rPr lang="en-US" dirty="0" smtClean="0"/>
              <a:t>	VAST (Visual Analytics Science &amp; Technology)</a:t>
            </a:r>
          </a:p>
          <a:p>
            <a:r>
              <a:rPr lang="en-US" dirty="0" smtClean="0"/>
              <a:t>			http://vis.computer.org/VisWeek2010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SoftVis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	http://www.softvis.org/softvis10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VisWeek</a:t>
            </a:r>
            <a:r>
              <a:rPr lang="en-US" dirty="0" smtClean="0"/>
              <a:t> 2010 / </a:t>
            </a:r>
            <a:r>
              <a:rPr lang="en-US" dirty="0" err="1" smtClean="0"/>
              <a:t>InfoVis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of the conferences had an approximately 25% acceptance rate for full papers. Prestigious conferences generally have a lower acceptance rate.</a:t>
            </a:r>
          </a:p>
          <a:p>
            <a:endParaRPr lang="en-US" dirty="0" smtClean="0"/>
          </a:p>
          <a:p>
            <a:r>
              <a:rPr lang="en-US" dirty="0" smtClean="0"/>
              <a:t>35 papers accepted in </a:t>
            </a:r>
            <a:r>
              <a:rPr lang="en-US" dirty="0" err="1" smtClean="0"/>
              <a:t>InfoVis</a:t>
            </a:r>
            <a:r>
              <a:rPr lang="en-US" dirty="0" smtClean="0"/>
              <a:t> conference in various sessions, including:</a:t>
            </a:r>
          </a:p>
          <a:p>
            <a:r>
              <a:rPr lang="en-US" dirty="0" smtClean="0"/>
              <a:t>	Social Applications</a:t>
            </a:r>
          </a:p>
          <a:p>
            <a:r>
              <a:rPr lang="en-US" dirty="0" smtClean="0"/>
              <a:t>	Geo, Bio, Time Applications</a:t>
            </a:r>
          </a:p>
          <a:p>
            <a:r>
              <a:rPr lang="en-US" dirty="0" smtClean="0"/>
              <a:t>	Evaluation</a:t>
            </a:r>
          </a:p>
          <a:p>
            <a:r>
              <a:rPr lang="en-US" dirty="0" smtClean="0"/>
              <a:t>	Theory (Perception / Cognition)</a:t>
            </a:r>
          </a:p>
          <a:p>
            <a:r>
              <a:rPr lang="en-US" dirty="0" smtClean="0"/>
              <a:t>	Textual Visualizations</a:t>
            </a:r>
          </a:p>
          <a:p>
            <a:r>
              <a:rPr lang="en-US" dirty="0" smtClean="0"/>
              <a:t>	Frameworks</a:t>
            </a:r>
          </a:p>
          <a:p>
            <a:endParaRPr lang="en-US" dirty="0" smtClean="0"/>
          </a:p>
          <a:p>
            <a:r>
              <a:rPr lang="en-US" dirty="0" smtClean="0"/>
              <a:t>Interesting topics included :</a:t>
            </a:r>
          </a:p>
          <a:p>
            <a:r>
              <a:rPr lang="en-US" dirty="0" smtClean="0"/>
              <a:t>	Graph visualization / interaction</a:t>
            </a:r>
          </a:p>
          <a:p>
            <a:r>
              <a:rPr lang="en-US" dirty="0" smtClean="0"/>
              <a:t>	Twitter visualization</a:t>
            </a:r>
          </a:p>
          <a:p>
            <a:r>
              <a:rPr lang="en-US" dirty="0" smtClean="0"/>
              <a:t>	Life-logging</a:t>
            </a:r>
          </a:p>
          <a:p>
            <a:r>
              <a:rPr lang="en-US" dirty="0" smtClean="0"/>
              <a:t>	Genealogical visualization</a:t>
            </a:r>
          </a:p>
          <a:p>
            <a:r>
              <a:rPr lang="en-US" dirty="0" smtClean="0"/>
              <a:t>	GPU / parallelization</a:t>
            </a:r>
          </a:p>
          <a:p>
            <a:r>
              <a:rPr lang="en-US" dirty="0" smtClean="0"/>
              <a:t>	Genetic data visualization</a:t>
            </a:r>
          </a:p>
          <a:p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6892</TotalTime>
  <Words>695</Words>
  <Application>Microsoft Macintosh PowerPoint</Application>
  <PresentationFormat>On-screen Show (4:3)</PresentationFormat>
  <Paragraphs>83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Today's Agenda</vt:lpstr>
      <vt:lpstr>Final Projects</vt:lpstr>
      <vt:lpstr>Research Project &amp; Implementation</vt:lpstr>
      <vt:lpstr>VisWeek 2010</vt:lpstr>
      <vt:lpstr>VisWeek 2010 / InfoVis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30</cp:revision>
  <dcterms:created xsi:type="dcterms:W3CDTF">2010-11-09T20:02:28Z</dcterms:created>
  <dcterms:modified xsi:type="dcterms:W3CDTF">2010-11-09T20:04:20Z</dcterms:modified>
</cp:coreProperties>
</file>