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6" r:id="rId2"/>
    <p:sldId id="281" r:id="rId3"/>
    <p:sldId id="285" r:id="rId4"/>
    <p:sldId id="282" r:id="rId5"/>
    <p:sldId id="283" r:id="rId6"/>
    <p:sldId id="284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loop="1" showNarration="1">
    <p:present/>
    <p:sldAll/>
    <p:penClr>
      <a:schemeClr val="tx1"/>
    </p:penClr>
  </p:showPr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31" d="100"/>
          <a:sy n="131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10/15/10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10/15/10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476074" cy="6728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818444"/>
            <a:ext cx="8940052" cy="565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2889" y="6476734"/>
            <a:ext cx="62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 smtClean="0"/>
              <a:t> </a:t>
            </a:r>
            <a:r>
              <a:rPr lang="en-US" sz="1400" b="1" i="1" baseline="0" dirty="0" smtClean="0"/>
              <a:t>behaviorism</a:t>
            </a:r>
            <a:r>
              <a:rPr lang="en-US" sz="1400" b="1" baseline="0" dirty="0" smtClean="0"/>
              <a:t> </a:t>
            </a:r>
            <a:r>
              <a:rPr lang="en-US" sz="1400" baseline="0" dirty="0" smtClean="0"/>
              <a:t>_ IEEE </a:t>
            </a:r>
            <a:r>
              <a:rPr lang="en-US" sz="1400" baseline="0" dirty="0" err="1" smtClean="0"/>
              <a:t>InfoVis</a:t>
            </a:r>
            <a:r>
              <a:rPr lang="en-US" sz="1400" baseline="0" dirty="0" smtClean="0"/>
              <a:t> 2010 _ Angus Forbes _ Tobias </a:t>
            </a:r>
            <a:r>
              <a:rPr lang="en-US" sz="1400" baseline="0" dirty="0" err="1" smtClean="0"/>
              <a:t>Hollerer</a:t>
            </a:r>
            <a:r>
              <a:rPr lang="en-US" sz="1400" baseline="0" dirty="0" smtClean="0"/>
              <a:t> _ George </a:t>
            </a:r>
            <a:r>
              <a:rPr lang="en-US" sz="1400" baseline="0" dirty="0" err="1" smtClean="0"/>
              <a:t>Legrady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gotiate Free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>
                <a:solidFill>
                  <a:prstClr val="black"/>
                </a:solidFill>
              </a:rPr>
              <a:t>Behaviorism:</a:t>
            </a:r>
          </a:p>
          <a:p>
            <a:pPr lvl="0"/>
            <a:r>
              <a:rPr lang="en-US" sz="4400" dirty="0" smtClean="0">
                <a:solidFill>
                  <a:prstClr val="black"/>
                </a:solidFill>
              </a:rPr>
              <a:t> 	A framework for dynamic 	</a:t>
            </a:r>
          </a:p>
          <a:p>
            <a:pPr lvl="0"/>
            <a:r>
              <a:rPr lang="en-US" sz="4400" dirty="0" smtClean="0">
                <a:solidFill>
                  <a:prstClr val="black"/>
                </a:solidFill>
              </a:rPr>
              <a:t>			data visualization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	Angus Forbes, Tobias </a:t>
            </a:r>
            <a:r>
              <a:rPr lang="en-US" dirty="0" err="1" smtClean="0"/>
              <a:t>Hollerer</a:t>
            </a:r>
            <a:r>
              <a:rPr lang="en-US" dirty="0" smtClean="0"/>
              <a:t>, George </a:t>
            </a:r>
            <a:r>
              <a:rPr lang="en-US" dirty="0" err="1" smtClean="0"/>
              <a:t>Legrady</a:t>
            </a:r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	Media Arts &amp; Technology</a:t>
            </a:r>
          </a:p>
          <a:p>
            <a:r>
              <a:rPr lang="en-US" sz="1800" dirty="0" smtClean="0"/>
              <a:t>	Experimental Visualization Lab</a:t>
            </a:r>
          </a:p>
          <a:p>
            <a:r>
              <a:rPr lang="en-US" sz="1800" dirty="0" smtClean="0"/>
              <a:t>	University of California at Santa Barbara</a:t>
            </a:r>
            <a:endParaRPr lang="en-US" sz="1800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Behaviorism</a:t>
            </a:r>
            <a:r>
              <a:rPr lang="en-US" i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	is a programming framework </a:t>
            </a:r>
          </a:p>
          <a:p>
            <a:r>
              <a:rPr lang="en-US" dirty="0" smtClean="0"/>
              <a:t>			for creating information visualization projects,</a:t>
            </a:r>
          </a:p>
          <a:p>
            <a:endParaRPr lang="en-US" dirty="0" smtClean="0"/>
          </a:p>
          <a:p>
            <a:r>
              <a:rPr lang="en-US" dirty="0" smtClean="0"/>
              <a:t>	especially ones </a:t>
            </a:r>
          </a:p>
          <a:p>
            <a:r>
              <a:rPr lang="en-US" dirty="0" smtClean="0"/>
              <a:t>			that use dynamic data.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Behaviorism framework </a:t>
            </a:r>
          </a:p>
          <a:p>
            <a:r>
              <a:rPr lang="en-US" dirty="0" smtClean="0"/>
              <a:t>	simplifies the creation of visualization projects</a:t>
            </a:r>
          </a:p>
          <a:p>
            <a:r>
              <a:rPr lang="en-US" dirty="0" smtClean="0"/>
              <a:t>			by providing tools</a:t>
            </a:r>
          </a:p>
          <a:p>
            <a:r>
              <a:rPr lang="en-US" dirty="0" smtClean="0"/>
              <a:t>				to collect, manage, and render data, </a:t>
            </a:r>
          </a:p>
          <a:p>
            <a:endParaRPr lang="en-US" dirty="0" smtClean="0"/>
          </a:p>
          <a:p>
            <a:r>
              <a:rPr lang="en-US" dirty="0" smtClean="0"/>
              <a:t>	without sacrificing </a:t>
            </a:r>
          </a:p>
          <a:p>
            <a:r>
              <a:rPr lang="en-US" dirty="0" smtClean="0"/>
              <a:t>			robustness or flexibility.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Behaviorism makes it easy to create </a:t>
            </a:r>
          </a:p>
          <a:p>
            <a:r>
              <a:rPr lang="en-US" dirty="0" smtClean="0"/>
              <a:t>	interactive graphics and animations</a:t>
            </a:r>
          </a:p>
          <a:p>
            <a:endParaRPr lang="en-US" dirty="0" smtClean="0"/>
          </a:p>
          <a:p>
            <a:r>
              <a:rPr lang="en-US" dirty="0" smtClean="0"/>
              <a:t>	using </a:t>
            </a:r>
          </a:p>
          <a:p>
            <a:r>
              <a:rPr lang="en-US" dirty="0" smtClean="0"/>
              <a:t>			a hardware-accelerated OpenGL renderer,</a:t>
            </a:r>
          </a:p>
          <a:p>
            <a:r>
              <a:rPr lang="en-US" dirty="0" smtClean="0"/>
              <a:t>			a flexible scene graph,</a:t>
            </a:r>
          </a:p>
          <a:p>
            <a:r>
              <a:rPr lang="en-US" dirty="0" smtClean="0"/>
              <a:t>				and </a:t>
            </a:r>
          </a:p>
          <a:p>
            <a:r>
              <a:rPr lang="en-US" dirty="0" smtClean="0"/>
              <a:t>			a set of customizable graphics and media objects.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Behaviorism handles streams </a:t>
            </a:r>
          </a:p>
          <a:p>
            <a:r>
              <a:rPr lang="en-US" dirty="0" smtClean="0"/>
              <a:t>	</a:t>
            </a:r>
            <a:r>
              <a:rPr lang="en-US" dirty="0" smtClean="0"/>
              <a:t>of complex, heterogeneous data.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D</a:t>
            </a:r>
            <a:r>
              <a:rPr lang="en-US" dirty="0" smtClean="0"/>
              <a:t>ata is stored in a graph structure</a:t>
            </a:r>
          </a:p>
          <a:p>
            <a:r>
              <a:rPr lang="en-US" dirty="0" smtClean="0"/>
              <a:t>			which can be connected with semantic links</a:t>
            </a:r>
          </a:p>
          <a:p>
            <a:r>
              <a:rPr lang="en-US" dirty="0" smtClean="0"/>
              <a:t>				and updated dynamically.</a:t>
            </a:r>
          </a:p>
          <a:p>
            <a:endParaRPr lang="en-US" dirty="0" smtClean="0"/>
          </a:p>
          <a:p>
            <a:r>
              <a:rPr lang="en-US" dirty="0" smtClean="0"/>
              <a:t>	Extensible tools are provided which can be used </a:t>
            </a:r>
          </a:p>
          <a:p>
            <a:r>
              <a:rPr lang="en-US" dirty="0" smtClean="0"/>
              <a:t>			to collect, parse, integrate data,	</a:t>
            </a:r>
          </a:p>
          <a:p>
            <a:r>
              <a:rPr lang="en-US" dirty="0" smtClean="0"/>
              <a:t>				and also to analyze data.</a:t>
            </a:r>
          </a:p>
          <a:p>
            <a:r>
              <a:rPr lang="en-US" dirty="0" smtClean="0"/>
              <a:t>		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unified set of Behavior objects are used to model various aspects of the visualization project.</a:t>
            </a:r>
          </a:p>
          <a:p>
            <a:endParaRPr lang="en-US" dirty="0" smtClean="0"/>
          </a:p>
          <a:p>
            <a:r>
              <a:rPr lang="en-US" dirty="0" smtClean="0"/>
              <a:t>	Behavior objects are extensible, concurrent controllers </a:t>
            </a:r>
          </a:p>
          <a:p>
            <a:r>
              <a:rPr lang="en-US" dirty="0" smtClean="0"/>
              <a:t>			which handle the logic and timing of</a:t>
            </a:r>
          </a:p>
          <a:p>
            <a:r>
              <a:rPr lang="en-US" dirty="0" smtClean="0"/>
              <a:t>				data collection and data integration processes,</a:t>
            </a:r>
          </a:p>
          <a:p>
            <a:r>
              <a:rPr lang="en-US" dirty="0" smtClean="0"/>
              <a:t>				graphical layout and animation of data,</a:t>
            </a:r>
          </a:p>
          <a:p>
            <a:r>
              <a:rPr lang="en-US" dirty="0" smtClean="0"/>
              <a:t>					and</a:t>
            </a:r>
          </a:p>
          <a:p>
            <a:r>
              <a:rPr lang="en-US" dirty="0" smtClean="0"/>
              <a:t>				the effects of user interaction.  </a:t>
            </a:r>
            <a:endParaRPr lang="en-US" dirty="0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explanation of the Behaviorism framework </a:t>
            </a:r>
          </a:p>
          <a:p>
            <a:r>
              <a:rPr lang="en-US" dirty="0" smtClean="0"/>
              <a:t>	and a demonstration of visualization projects </a:t>
            </a:r>
          </a:p>
          <a:p>
            <a:r>
              <a:rPr lang="en-US" dirty="0" smtClean="0"/>
              <a:t>			that have been built with Behaviorism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will be presented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at the Frameworks session,</a:t>
            </a:r>
          </a:p>
          <a:p>
            <a:r>
              <a:rPr lang="en-US" dirty="0" smtClean="0"/>
              <a:t>			Friday 8:30-9:30am. 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345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31</cp:revision>
  <dcterms:created xsi:type="dcterms:W3CDTF">2010-10-15T20:30:29Z</dcterms:created>
  <dcterms:modified xsi:type="dcterms:W3CDTF">2010-10-15T22:57:26Z</dcterms:modified>
</cp:coreProperties>
</file>