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24" d="100"/>
          <a:sy n="124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</a:t>
            </a:r>
            <a:r>
              <a:rPr lang="en-US" sz="1000" baseline="0" dirty="0" smtClean="0"/>
              <a:t>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</a:t>
            </a:r>
            <a:r>
              <a:rPr lang="en-US" dirty="0" smtClean="0"/>
              <a:t>by looking at their</a:t>
            </a:r>
            <a:r>
              <a:rPr lang="en-US" dirty="0" smtClean="0"/>
              <a:t>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</a:t>
            </a:r>
            <a:r>
              <a:rPr lang="en-US" dirty="0" smtClean="0"/>
              <a:t>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</a:t>
            </a:r>
            <a:r>
              <a:rPr lang="en-US" dirty="0" smtClean="0"/>
              <a:t>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</a:t>
            </a:r>
            <a:r>
              <a:rPr lang="en-US" dirty="0" smtClean="0"/>
              <a:t>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</a:t>
            </a:r>
            <a:r>
              <a:rPr lang="en-US" dirty="0" smtClean="0"/>
              <a:t> </a:t>
            </a:r>
            <a:r>
              <a:rPr lang="en-US" dirty="0" smtClean="0"/>
              <a:t>provide a</a:t>
            </a:r>
            <a:r>
              <a:rPr lang="en-US" dirty="0" smtClean="0"/>
              <a:t> </a:t>
            </a:r>
            <a:r>
              <a:rPr lang="en-US" dirty="0" smtClean="0"/>
              <a:t>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</a:t>
            </a:r>
            <a:r>
              <a:rPr lang="en-US" smtClean="0"/>
              <a:t>, </a:t>
            </a:r>
            <a:r>
              <a:rPr lang="en-US" smtClean="0"/>
              <a:t>Mercurial </a:t>
            </a:r>
            <a:r>
              <a:rPr lang="en-US" dirty="0" smtClean="0"/>
              <a:t>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en-US" dirty="0" smtClean="0"/>
              <a:t>asic </a:t>
            </a:r>
            <a:r>
              <a:rPr lang="en-US" dirty="0" smtClean="0"/>
              <a:t>C</a:t>
            </a:r>
            <a:r>
              <a:rPr lang="en-US" dirty="0" smtClean="0"/>
              <a:t>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</a:t>
            </a:r>
            <a:r>
              <a:rPr lang="en-US" b="1" dirty="0" smtClean="0"/>
              <a:t>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</a:t>
            </a:r>
            <a:r>
              <a:rPr lang="en-US" b="1" dirty="0" smtClean="0"/>
              <a:t>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</a:t>
            </a:r>
            <a:r>
              <a:rPr lang="en-US" b="1" dirty="0" smtClean="0"/>
              <a:t>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</a:t>
            </a:r>
            <a:r>
              <a:rPr lang="en-US" dirty="0" smtClean="0"/>
              <a:t>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</a:t>
            </a:r>
            <a:r>
              <a:rPr lang="en-US" dirty="0" smtClean="0"/>
              <a:t> explain and use a </a:t>
            </a:r>
            <a:r>
              <a:rPr lang="en-US" dirty="0" smtClean="0"/>
              <a:t>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</a:t>
            </a:r>
            <a:r>
              <a:rPr lang="en-US" b="1" dirty="0" smtClean="0"/>
              <a:t>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program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Takes in data		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Manipulates the data 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Sends data 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interaction: mouse, keyboard</a:t>
            </a:r>
          </a:p>
          <a:p>
            <a:endParaRPr lang="en-US" dirty="0" smtClean="0"/>
          </a:p>
          <a:p>
            <a:r>
              <a:rPr lang="en-US" dirty="0" smtClean="0"/>
              <a:t>Multimedia: video camera, microphone, sensors</a:t>
            </a:r>
          </a:p>
          <a:p>
            <a:endParaRPr lang="en-US" dirty="0" smtClean="0"/>
          </a:p>
          <a:p>
            <a:r>
              <a:rPr lang="en-US" dirty="0" smtClean="0"/>
              <a:t>Control messages: instructions from another program</a:t>
            </a:r>
          </a:p>
          <a:p>
            <a:endParaRPr lang="en-US" dirty="0" smtClean="0"/>
          </a:p>
          <a:p>
            <a:r>
              <a:rPr lang="en-US" dirty="0" smtClean="0"/>
              <a:t>Network data: IP packets, UDP </a:t>
            </a:r>
            <a:r>
              <a:rPr lang="en-US" dirty="0" err="1" smtClean="0"/>
              <a:t>datagrams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Stored data: information stored in databases, files, spreadsheets</a:t>
            </a:r>
          </a:p>
          <a:p>
            <a:endParaRPr lang="en-US" dirty="0" smtClean="0"/>
          </a:p>
          <a:p>
            <a:r>
              <a:rPr lang="en-US" dirty="0" smtClean="0"/>
              <a:t>Real-time data: RSS feeds, market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iltering data - removing unimportant stuff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earranging data - sorting data into more and less important stuff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egmenting data - placing data into various categories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ransforming data - applying rules to input data to turn it to new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very general computer science terms:</a:t>
            </a:r>
          </a:p>
          <a:p>
            <a:endParaRPr lang="en-US" dirty="0" smtClean="0"/>
          </a:p>
          <a:p>
            <a:r>
              <a:rPr lang="en-US" dirty="0" smtClean="0"/>
              <a:t>first, you place the input data into appropriate data structures...</a:t>
            </a:r>
          </a:p>
          <a:p>
            <a:r>
              <a:rPr lang="en-US" dirty="0" smtClean="0"/>
              <a:t>...and then manipulate the data using appropriate algorithms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data structure : noun :: algorithm : verb</a:t>
            </a:r>
          </a:p>
          <a:p>
            <a:endParaRPr lang="en-US" dirty="0" smtClean="0"/>
          </a:p>
          <a:p>
            <a:r>
              <a:rPr lang="en-US" dirty="0" smtClean="0"/>
              <a:t>"my program uses the </a:t>
            </a:r>
            <a:r>
              <a:rPr lang="en-US" dirty="0" err="1" smtClean="0"/>
              <a:t>quicksort</a:t>
            </a:r>
            <a:r>
              <a:rPr lang="en-US" dirty="0" smtClean="0"/>
              <a:t> algorithm to rearrange the linked list"</a:t>
            </a:r>
          </a:p>
          <a:p>
            <a:r>
              <a:rPr lang="en-US" dirty="0" smtClean="0"/>
              <a:t>"my program uses a low pass filter to</a:t>
            </a:r>
            <a:r>
              <a:rPr lang="en-US" dirty="0" smtClean="0"/>
              <a:t> attenuate high-frequencies in my ring buffer"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</a:t>
            </a:r>
            <a:r>
              <a:rPr lang="en-US" b="1" dirty="0" smtClean="0"/>
              <a:t>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</a:t>
            </a:r>
            <a:r>
              <a:rPr lang="en-US" b="1" dirty="0" smtClean="0"/>
              <a:t>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</a:t>
            </a:r>
            <a:r>
              <a:rPr lang="en-US" i="1" dirty="0" smtClean="0"/>
              <a:t>output </a:t>
            </a:r>
            <a:r>
              <a:rPr lang="en-US" i="1" dirty="0" smtClean="0"/>
              <a:t>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Connect </a:t>
            </a:r>
            <a:r>
              <a:rPr lang="en-US" dirty="0" smtClean="0"/>
              <a:t>to</a:t>
            </a:r>
            <a:r>
              <a:rPr lang="en-US" dirty="0" smtClean="0"/>
              <a:t> Other </a:t>
            </a:r>
            <a:r>
              <a:rPr lang="en-US" dirty="0" smtClean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2342</Words>
  <Application>Microsoft Macintosh PowerPoint</Application>
  <PresentationFormat>On-screen Show (4:3)</PresentationFormat>
  <Paragraphs>372</Paragraphs>
  <Slides>19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  <vt:lpstr>What does a program do?</vt:lpstr>
      <vt:lpstr>Types of inputs</vt:lpstr>
      <vt:lpstr>Types of manipulation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12</cp:revision>
  <dcterms:created xsi:type="dcterms:W3CDTF">2010-09-23T01:54:07Z</dcterms:created>
  <dcterms:modified xsi:type="dcterms:W3CDTF">2010-09-24T22:48:26Z</dcterms:modified>
</cp:coreProperties>
</file>