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58" r:id="rId3"/>
    <p:sldId id="259" r:id="rId4"/>
    <p:sldId id="268" r:id="rId5"/>
    <p:sldId id="260" r:id="rId6"/>
    <p:sldId id="261" r:id="rId7"/>
    <p:sldId id="274" r:id="rId8"/>
    <p:sldId id="276" r:id="rId9"/>
    <p:sldId id="278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4604" autoAdjust="0"/>
  </p:normalViewPr>
  <p:slideViewPr>
    <p:cSldViewPr snapToGrid="0" snapToObjects="1">
      <p:cViewPr varScale="1">
        <p:scale>
          <a:sx n="109" d="100"/>
          <a:sy n="109" d="100"/>
        </p:scale>
        <p:origin x="-104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9/28/10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9/28/10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34948" y="6476734"/>
            <a:ext cx="421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          </a:t>
            </a:r>
            <a:r>
              <a:rPr lang="en-US" sz="1000" i="1" dirty="0" smtClean="0"/>
              <a:t>Programming with Media Data</a:t>
            </a:r>
            <a:r>
              <a:rPr lang="en-US" sz="1000" i="1" baseline="0" dirty="0" smtClean="0"/>
              <a:t>      </a:t>
            </a:r>
            <a:r>
              <a:rPr lang="en-US" sz="1000" dirty="0" smtClean="0"/>
              <a:t>MAT</a:t>
            </a:r>
            <a:r>
              <a:rPr lang="en-US" sz="1000" baseline="0" dirty="0" smtClean="0"/>
              <a:t> 201B _ Fall 2010 _ Angus Forbes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 smtClean="0"/>
              <a:t> To make sure everyone set up their </a:t>
            </a:r>
            <a:r>
              <a:rPr lang="en-US" dirty="0" err="1" smtClean="0"/>
              <a:t>git</a:t>
            </a:r>
            <a:r>
              <a:rPr lang="en-US" dirty="0" smtClean="0"/>
              <a:t> repo properly</a:t>
            </a:r>
          </a:p>
          <a:p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 smtClean="0"/>
              <a:t> To look at/discuss </a:t>
            </a:r>
            <a:r>
              <a:rPr lang="en-US" dirty="0" smtClean="0"/>
              <a:t>your processing sketches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</a:t>
            </a:r>
            <a:r>
              <a:rPr lang="en-US" dirty="0" smtClean="0"/>
              <a:t> talk about text editors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 look at some more Unix commands 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smtClean="0"/>
              <a:t>To talk about .</a:t>
            </a:r>
            <a:r>
              <a:rPr lang="en-US" dirty="0" err="1" smtClean="0"/>
              <a:t>bash_profile</a:t>
            </a:r>
            <a:r>
              <a:rPr lang="en-US" dirty="0" smtClean="0"/>
              <a:t> and how to customize 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</a:t>
            </a:r>
            <a:r>
              <a:rPr lang="en-US" dirty="0" smtClean="0"/>
              <a:t> compete in</a:t>
            </a:r>
            <a:r>
              <a:rPr lang="en-US" dirty="0" smtClean="0"/>
              <a:t> a game I made up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smtClean="0"/>
              <a:t>To</a:t>
            </a:r>
            <a:r>
              <a:rPr lang="en-US" dirty="0" smtClean="0"/>
              <a:t> talk about object-oriented programming concepts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</a:t>
            </a:r>
            <a:r>
              <a:rPr lang="en-US" dirty="0" smtClean="0"/>
              <a:t> </a:t>
            </a:r>
            <a:r>
              <a:rPr lang="en-US" dirty="0" smtClean="0"/>
              <a:t>write a program in Processing together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 show you your</a:t>
            </a:r>
            <a:r>
              <a:rPr lang="en-US" dirty="0" smtClean="0"/>
              <a:t> </a:t>
            </a:r>
            <a:r>
              <a:rPr lang="en-US" dirty="0" smtClean="0"/>
              <a:t>second</a:t>
            </a:r>
            <a:r>
              <a:rPr lang="en-US" dirty="0" smtClean="0"/>
              <a:t> </a:t>
            </a:r>
            <a:r>
              <a:rPr lang="en-US" dirty="0" smtClean="0"/>
              <a:t>assignment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archiving/compressing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just check to see what's in an archive using the "</a:t>
            </a:r>
            <a:r>
              <a:rPr lang="en-US" dirty="0" err="1" smtClean="0"/>
              <a:t>t</a:t>
            </a:r>
            <a:r>
              <a:rPr lang="en-US" dirty="0" smtClean="0"/>
              <a:t>" option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smtClean="0"/>
              <a:t>tar -</a:t>
            </a:r>
            <a:r>
              <a:rPr lang="en-US" b="1" dirty="0" err="1" smtClean="0"/>
              <a:t>tvf</a:t>
            </a:r>
            <a:r>
              <a:rPr lang="en-US" b="1" dirty="0" smtClean="0"/>
              <a:t> </a:t>
            </a:r>
            <a:r>
              <a:rPr lang="en-US" b="1" dirty="0" err="1" smtClean="0"/>
              <a:t>myArchive.tar</a:t>
            </a:r>
            <a:r>
              <a:rPr lang="en-US" dirty="0" smtClean="0"/>
              <a:t> </a:t>
            </a:r>
            <a:r>
              <a:rPr lang="en-US" i="1" dirty="0" smtClean="0"/>
              <a:t>//prints out what's in the archive without actually extracting</a:t>
            </a:r>
          </a:p>
          <a:p>
            <a:endParaRPr lang="en-US" dirty="0" smtClean="0"/>
          </a:p>
          <a:p>
            <a:r>
              <a:rPr lang="en-US" dirty="0" smtClean="0"/>
              <a:t>There's an archiving program called "zip" (at least on OSX) which does the same thing as tar, except that it compresses the files as it goes (use "unzip" to extract and uncompress)</a:t>
            </a:r>
          </a:p>
          <a:p>
            <a:endParaRPr lang="en-US" dirty="0" smtClean="0"/>
          </a:p>
          <a:p>
            <a:r>
              <a:rPr lang="en-US" dirty="0" smtClean="0"/>
              <a:t>There's also a "compress" command which will compress a .tar file (or any file). Compressed files have a .Z at the end of them. For instance, "</a:t>
            </a:r>
            <a:r>
              <a:rPr lang="en-US" dirty="0" err="1" smtClean="0"/>
              <a:t>myArchive.tar.Z</a:t>
            </a:r>
            <a:r>
              <a:rPr lang="en-US" dirty="0" smtClean="0"/>
              <a:t>". You use "uncompress" to uncompress the file.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from the </a:t>
            </a:r>
            <a:r>
              <a:rPr lang="en-US" b="1" dirty="0" smtClean="0"/>
              <a:t>terminal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smtClean="0"/>
              <a:t>&gt; </a:t>
            </a:r>
            <a:r>
              <a:rPr lang="en-US" dirty="0" err="1" smtClean="0"/>
              <a:t>filename.txt</a:t>
            </a:r>
            <a:r>
              <a:rPr lang="en-US" dirty="0" smtClean="0"/>
              <a:t>		= </a:t>
            </a:r>
            <a:r>
              <a:rPr lang="en-US" dirty="0" smtClean="0"/>
              <a:t>write from </a:t>
            </a:r>
            <a:r>
              <a:rPr lang="en-US" dirty="0" err="1" smtClean="0"/>
              <a:t>stdin</a:t>
            </a:r>
            <a:r>
              <a:rPr lang="en-US" dirty="0" smtClean="0"/>
              <a:t> into </a:t>
            </a:r>
            <a:r>
              <a:rPr lang="en-US" dirty="0" err="1" smtClean="0"/>
              <a:t>filename.txt</a:t>
            </a:r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smtClean="0"/>
              <a:t>&gt;&gt; </a:t>
            </a:r>
            <a:r>
              <a:rPr lang="en-US" dirty="0" err="1" smtClean="0"/>
              <a:t>filename.txt</a:t>
            </a:r>
            <a:r>
              <a:rPr lang="en-US" dirty="0" smtClean="0"/>
              <a:t>	= </a:t>
            </a:r>
            <a:r>
              <a:rPr lang="en-US" dirty="0" smtClean="0"/>
              <a:t>write from </a:t>
            </a:r>
            <a:r>
              <a:rPr lang="en-US" dirty="0" err="1" smtClean="0"/>
              <a:t>stdin</a:t>
            </a:r>
            <a:r>
              <a:rPr lang="en-US" dirty="0" smtClean="0"/>
              <a:t> into </a:t>
            </a:r>
            <a:r>
              <a:rPr lang="en-US" dirty="0" err="1" smtClean="0"/>
              <a:t>filename.txt</a:t>
            </a:r>
            <a:r>
              <a:rPr lang="en-US" dirty="0" smtClean="0"/>
              <a:t>, appending to it if there's</a:t>
            </a:r>
            <a:r>
              <a:rPr lang="en-US" dirty="0" smtClean="0"/>
              <a:t> 					  already </a:t>
            </a:r>
            <a:r>
              <a:rPr lang="en-US" dirty="0" smtClean="0"/>
              <a:t>stuff in </a:t>
            </a:r>
            <a:r>
              <a:rPr lang="en-US" dirty="0" smtClean="0"/>
              <a:t>there</a:t>
            </a:r>
          </a:p>
          <a:p>
            <a:r>
              <a:rPr lang="en-US" dirty="0" err="1" smtClean="0"/>
              <a:t>pico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nano</a:t>
            </a:r>
            <a:r>
              <a:rPr lang="en-US" dirty="0" smtClean="0"/>
              <a:t>			= </a:t>
            </a:r>
            <a:r>
              <a:rPr lang="en-US" dirty="0" smtClean="0"/>
              <a:t>simple terminal </a:t>
            </a:r>
            <a:r>
              <a:rPr lang="en-US" dirty="0" smtClean="0"/>
              <a:t>editor</a:t>
            </a:r>
          </a:p>
          <a:p>
            <a:r>
              <a:rPr lang="en-US" dirty="0" smtClean="0"/>
              <a:t>vi </a:t>
            </a:r>
            <a:r>
              <a:rPr lang="en-US" dirty="0" smtClean="0"/>
              <a:t>/ </a:t>
            </a:r>
            <a:r>
              <a:rPr lang="en-US" dirty="0" smtClean="0"/>
              <a:t>vim				= </a:t>
            </a:r>
            <a:r>
              <a:rPr lang="en-US" dirty="0" smtClean="0"/>
              <a:t>an editor with different modes </a:t>
            </a:r>
            <a:r>
              <a:rPr lang="en-US" dirty="0" smtClean="0"/>
              <a:t>(this is </a:t>
            </a:r>
            <a:r>
              <a:rPr lang="en-US" dirty="0" smtClean="0"/>
              <a:t>my main </a:t>
            </a:r>
            <a:r>
              <a:rPr lang="en-US" dirty="0" smtClean="0"/>
              <a:t>editor)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				= </a:t>
            </a:r>
            <a:r>
              <a:rPr lang="en-US" dirty="0" smtClean="0"/>
              <a:t>a more fully featured terminal </a:t>
            </a:r>
            <a:r>
              <a:rPr lang="en-US" dirty="0" smtClean="0"/>
              <a:t>editor</a:t>
            </a:r>
          </a:p>
          <a:p>
            <a:endParaRPr lang="en-US" dirty="0" smtClean="0"/>
          </a:p>
          <a:p>
            <a:r>
              <a:rPr lang="en-US" dirty="0" smtClean="0"/>
              <a:t>from a </a:t>
            </a:r>
            <a:r>
              <a:rPr lang="en-US" b="1" dirty="0" smtClean="0"/>
              <a:t>GUI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Notepad, </a:t>
            </a:r>
            <a:r>
              <a:rPr lang="en-US" dirty="0" err="1" smtClean="0"/>
              <a:t>Wordpad</a:t>
            </a:r>
            <a:r>
              <a:rPr lang="en-US" dirty="0" smtClean="0"/>
              <a:t>, </a:t>
            </a:r>
            <a:r>
              <a:rPr lang="en-US" dirty="0" err="1" smtClean="0"/>
              <a:t>TextEdit</a:t>
            </a:r>
            <a:r>
              <a:rPr lang="en-US" dirty="0" smtClean="0"/>
              <a:t> 		= super basic </a:t>
            </a:r>
            <a:r>
              <a:rPr lang="en-US" dirty="0" err="1" smtClean="0"/>
              <a:t>gui</a:t>
            </a:r>
            <a:r>
              <a:rPr lang="en-US" dirty="0" smtClean="0"/>
              <a:t> editors</a:t>
            </a:r>
          </a:p>
          <a:p>
            <a:r>
              <a:rPr lang="en-US" dirty="0" err="1" smtClean="0"/>
              <a:t>TextMate</a:t>
            </a:r>
            <a:r>
              <a:rPr lang="en-US" dirty="0" smtClean="0"/>
              <a:t>, Text Wrangler, BBEdit 	= simple editors with nice stuff for programming</a:t>
            </a:r>
          </a:p>
          <a:p>
            <a:r>
              <a:rPr lang="en-US" dirty="0" err="1" smtClean="0"/>
              <a:t>gvim</a:t>
            </a:r>
            <a:r>
              <a:rPr lang="en-US" dirty="0" smtClean="0"/>
              <a:t> </a:t>
            </a:r>
            <a:r>
              <a:rPr lang="en-US" dirty="0" smtClean="0"/>
              <a:t>(or </a:t>
            </a:r>
            <a:r>
              <a:rPr lang="en-US" dirty="0" err="1" smtClean="0"/>
              <a:t>macvim</a:t>
            </a:r>
            <a:r>
              <a:rPr lang="en-US" dirty="0" smtClean="0"/>
              <a:t>)				= graphical version of vim  </a:t>
            </a:r>
          </a:p>
          <a:p>
            <a:endParaRPr lang="en-US" dirty="0" smtClean="0"/>
          </a:p>
          <a:p>
            <a:r>
              <a:rPr lang="en-US" dirty="0" smtClean="0"/>
              <a:t>via </a:t>
            </a:r>
            <a:r>
              <a:rPr lang="en-US" dirty="0" smtClean="0"/>
              <a:t>an</a:t>
            </a:r>
            <a:r>
              <a:rPr lang="en-US" dirty="0" smtClean="0"/>
              <a:t> </a:t>
            </a:r>
            <a:r>
              <a:rPr lang="en-US" b="1" dirty="0" err="1" smtClean="0"/>
              <a:t>Inegrated</a:t>
            </a:r>
            <a:r>
              <a:rPr lang="en-US" b="1" dirty="0" smtClean="0"/>
              <a:t> Development Environment</a:t>
            </a:r>
            <a:r>
              <a:rPr lang="en-US" dirty="0" smtClean="0"/>
              <a:t> </a:t>
            </a:r>
            <a:r>
              <a:rPr lang="en-US" dirty="0" smtClean="0"/>
              <a:t>(we'll start using </a:t>
            </a:r>
            <a:r>
              <a:rPr lang="en-US" dirty="0" err="1" smtClean="0"/>
              <a:t>IDEs</a:t>
            </a:r>
            <a:r>
              <a:rPr lang="en-US" dirty="0" smtClean="0"/>
              <a:t> later on...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dirty="0" err="1" smtClean="0"/>
              <a:t>XCode</a:t>
            </a:r>
            <a:r>
              <a:rPr lang="en-US" dirty="0" smtClean="0"/>
              <a:t>			= OS X, for C/C++/Objective-C/</a:t>
            </a:r>
            <a:r>
              <a:rPr lang="en-US" dirty="0" err="1" smtClean="0"/>
              <a:t>iPhone/iPad</a:t>
            </a:r>
            <a:r>
              <a:rPr lang="en-US" dirty="0" smtClean="0"/>
              <a:t> </a:t>
            </a:r>
          </a:p>
          <a:p>
            <a:r>
              <a:rPr lang="en-US" dirty="0" smtClean="0"/>
              <a:t>Eclipse			= cross platform, mainly for Java and JVM languages, web languages</a:t>
            </a:r>
          </a:p>
          <a:p>
            <a:r>
              <a:rPr lang="en-US" dirty="0" smtClean="0"/>
              <a:t>V</a:t>
            </a:r>
            <a:r>
              <a:rPr lang="en-US" dirty="0" smtClean="0"/>
              <a:t>isual Studio		= Windows, .NET languages</a:t>
            </a:r>
          </a:p>
          <a:p>
            <a:r>
              <a:rPr lang="en-US" dirty="0" err="1" smtClean="0"/>
              <a:t>Netbeans</a:t>
            </a:r>
            <a:r>
              <a:rPr lang="en-US" dirty="0" smtClean="0"/>
              <a:t>			= cross platform, mainly Java and JVM, gnu C/C++, web languages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cd</a:t>
            </a:r>
            <a:r>
              <a:rPr lang="en-US" b="1" dirty="0" smtClean="0"/>
              <a:t> = change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.. 				</a:t>
            </a:r>
            <a:r>
              <a:rPr lang="en-US" i="1" dirty="0" smtClean="0"/>
              <a:t>move up to parent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~ 					</a:t>
            </a:r>
            <a:r>
              <a:rPr lang="en-US" i="1" dirty="0" smtClean="0"/>
              <a:t>change to home directory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i="1" dirty="0" smtClean="0"/>
              <a:t>					change to top level "root" directory	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/Users/angus/Music	</a:t>
            </a:r>
            <a:r>
              <a:rPr lang="en-US" i="1" dirty="0" smtClean="0"/>
              <a:t>change to a directory by providing the absolute path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				</a:t>
            </a:r>
            <a:r>
              <a:rPr lang="en-US" i="1" dirty="0" smtClean="0"/>
              <a:t>move into a child folder by providing a relative path</a:t>
            </a:r>
          </a:p>
          <a:p>
            <a:r>
              <a:rPr lang="en-US" dirty="0" smtClean="0"/>
              <a:t>	</a:t>
            </a:r>
          </a:p>
          <a:p>
            <a:r>
              <a:rPr lang="en-US" b="1" dirty="0" err="1" smtClean="0"/>
              <a:t>pwd</a:t>
            </a:r>
            <a:r>
              <a:rPr lang="en-US" b="1" dirty="0" smtClean="0"/>
              <a:t> = print working directory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cd</a:t>
            </a:r>
            <a:r>
              <a:rPr lang="en-US" dirty="0" smtClean="0"/>
              <a:t> ~					</a:t>
            </a:r>
            <a:r>
              <a:rPr lang="en-US" i="1" dirty="0" smtClean="0"/>
              <a:t>change to home directory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pwd</a:t>
            </a:r>
            <a:r>
              <a:rPr lang="en-US" dirty="0" smtClean="0"/>
              <a:t>					</a:t>
            </a:r>
            <a:r>
              <a:rPr lang="en-US" i="1" dirty="0" smtClean="0"/>
              <a:t>prints out "/Users/angus"</a:t>
            </a:r>
          </a:p>
          <a:p>
            <a:endParaRPr lang="en-US" dirty="0" smtClean="0"/>
          </a:p>
          <a:p>
            <a:r>
              <a:rPr lang="en-US" b="1" dirty="0" err="1" smtClean="0"/>
              <a:t>ls</a:t>
            </a:r>
            <a:r>
              <a:rPr lang="en-US" b="1" dirty="0" smtClean="0"/>
              <a:t> = list files and directories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					print out all files in current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alh</a:t>
            </a:r>
            <a:r>
              <a:rPr lang="en-US" dirty="0" smtClean="0"/>
              <a:t>				print out all files include hidden files in a long format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-R </a:t>
            </a:r>
            <a:r>
              <a:rPr lang="en-US" dirty="0" err="1" smtClean="0"/>
              <a:t>mydir</a:t>
            </a:r>
            <a:r>
              <a:rPr lang="en-US" dirty="0" smtClean="0"/>
              <a:t>			recursively list all files in </a:t>
            </a:r>
            <a:r>
              <a:rPr lang="en-US" dirty="0" err="1" smtClean="0"/>
              <a:t>mydir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cat = print out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myText.txt</a:t>
            </a:r>
            <a:r>
              <a:rPr lang="en-US" dirty="0" smtClean="0"/>
              <a:t>			</a:t>
            </a:r>
            <a:r>
              <a:rPr lang="en-US" i="1" dirty="0" smtClean="0"/>
              <a:t>prints out contents of "</a:t>
            </a:r>
            <a:r>
              <a:rPr lang="en-US" i="1" dirty="0" err="1" smtClean="0"/>
              <a:t>myText.txt</a:t>
            </a:r>
            <a:r>
              <a:rPr lang="en-US" i="1" dirty="0" smtClean="0"/>
              <a:t>"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echo = print out from command line</a:t>
            </a:r>
          </a:p>
          <a:p>
            <a:r>
              <a:rPr lang="en-US" dirty="0" smtClean="0"/>
              <a:t>	echo hello there!		</a:t>
            </a:r>
            <a:r>
              <a:rPr lang="en-US" i="1" dirty="0" smtClean="0"/>
              <a:t>prints out "hello there!"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cp = copy file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 		</a:t>
            </a:r>
            <a:r>
              <a:rPr lang="en-US" i="1" dirty="0" smtClean="0"/>
              <a:t>copies the contents of "</a:t>
            </a:r>
            <a:r>
              <a:rPr lang="en-US" i="1" dirty="0" err="1" smtClean="0"/>
              <a:t>fileA</a:t>
            </a:r>
            <a:r>
              <a:rPr lang="en-US" i="1" dirty="0" smtClean="0"/>
              <a:t>" into a new file named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src</a:t>
            </a:r>
            <a:r>
              <a:rPr lang="en-US" dirty="0" smtClean="0"/>
              <a:t>/* ../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in "</a:t>
            </a:r>
            <a:r>
              <a:rPr lang="en-US" i="1" dirty="0" err="1" smtClean="0"/>
              <a:t>src</a:t>
            </a:r>
            <a:r>
              <a:rPr lang="en-US" i="1" dirty="0" smtClean="0"/>
              <a:t>" into "</a:t>
            </a:r>
            <a:r>
              <a:rPr lang="en-US" i="1" dirty="0" err="1" smtClean="0"/>
              <a:t>dest</a:t>
            </a:r>
            <a:r>
              <a:rPr lang="en-US" i="1" dirty="0" smtClean="0"/>
              <a:t>" inside the parent directory</a:t>
            </a:r>
          </a:p>
          <a:p>
            <a:r>
              <a:rPr lang="en-US" dirty="0" smtClean="0"/>
              <a:t>	cp –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 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and directories in "</a:t>
            </a:r>
            <a:r>
              <a:rPr lang="en-US" i="1" dirty="0" err="1" smtClean="0"/>
              <a:t>src</a:t>
            </a:r>
            <a:r>
              <a:rPr lang="en-US" i="1" dirty="0" smtClean="0"/>
              <a:t>" recursively into "</a:t>
            </a:r>
            <a:r>
              <a:rPr lang="en-US" i="1" dirty="0" err="1" smtClean="0"/>
              <a:t>dest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mv</a:t>
            </a:r>
            <a:r>
              <a:rPr lang="en-US" b="1" dirty="0" smtClean="0"/>
              <a:t> = move file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		</a:t>
            </a:r>
            <a:r>
              <a:rPr lang="en-US" i="1" dirty="0" smtClean="0"/>
              <a:t>renames "</a:t>
            </a:r>
            <a:r>
              <a:rPr lang="en-US" i="1" dirty="0" err="1" smtClean="0"/>
              <a:t>fileA</a:t>
            </a:r>
            <a:r>
              <a:rPr lang="en-US" i="1" dirty="0" smtClean="0"/>
              <a:t>" to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dirty="0" smtClean="0"/>
              <a:t> ~/</a:t>
            </a:r>
            <a:r>
              <a:rPr lang="en-US" dirty="0" err="1" smtClean="0"/>
              <a:t>dirZ</a:t>
            </a:r>
            <a:r>
              <a:rPr lang="en-US" dirty="0" smtClean="0"/>
              <a:t> 		</a:t>
            </a:r>
            <a:r>
              <a:rPr lang="en-US" i="1" dirty="0" smtClean="0"/>
              <a:t>moves "</a:t>
            </a:r>
            <a:r>
              <a:rPr lang="en-US" i="1" dirty="0" err="1" smtClean="0"/>
              <a:t>dirA</a:t>
            </a:r>
            <a:r>
              <a:rPr lang="en-US" i="1" dirty="0" smtClean="0"/>
              <a:t>" into the home directory, renaming it "</a:t>
            </a:r>
            <a:r>
              <a:rPr lang="en-US" i="1" dirty="0" err="1" smtClean="0"/>
              <a:t>dirZ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b="1" dirty="0" err="1" smtClean="0"/>
              <a:t>mkdir</a:t>
            </a:r>
            <a:r>
              <a:rPr lang="en-US" b="1" dirty="0" smtClean="0"/>
              <a:t> = make a new directory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newdir</a:t>
            </a:r>
            <a:r>
              <a:rPr lang="en-US" b="1" dirty="0" smtClean="0"/>
              <a:t>		</a:t>
            </a:r>
            <a:r>
              <a:rPr lang="en-US" i="1" dirty="0" smtClean="0"/>
              <a:t>makes a new directory "</a:t>
            </a:r>
            <a:r>
              <a:rPr lang="en-US" i="1" dirty="0" err="1" smtClean="0"/>
              <a:t>newdir</a:t>
            </a:r>
            <a:r>
              <a:rPr lang="en-US" i="1" dirty="0" smtClean="0"/>
              <a:t>" under the current directory</a:t>
            </a:r>
          </a:p>
          <a:p>
            <a:endParaRPr lang="en-US" dirty="0" smtClean="0"/>
          </a:p>
          <a:p>
            <a:r>
              <a:rPr lang="en-US" b="1" dirty="0" err="1" smtClean="0"/>
              <a:t>rmdir</a:t>
            </a:r>
            <a:r>
              <a:rPr lang="en-US" b="1" dirty="0" smtClean="0"/>
              <a:t> = delete an empty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emptydir</a:t>
            </a:r>
            <a:r>
              <a:rPr lang="en-US" dirty="0" smtClean="0"/>
              <a:t>		</a:t>
            </a:r>
            <a:r>
              <a:rPr lang="en-US" i="1" dirty="0" smtClean="0"/>
              <a:t>empty dir is deleted</a:t>
            </a:r>
          </a:p>
          <a:p>
            <a:endParaRPr lang="en-US" dirty="0" smtClean="0"/>
          </a:p>
          <a:p>
            <a:r>
              <a:rPr lang="en-US" b="1" dirty="0" err="1" smtClean="0"/>
              <a:t>rm</a:t>
            </a:r>
            <a:r>
              <a:rPr lang="en-US" b="1" dirty="0" smtClean="0"/>
              <a:t> = permanently removes a file or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			</a:t>
            </a:r>
            <a:r>
              <a:rPr lang="en-US" i="1" dirty="0" smtClean="0"/>
              <a:t>deletes "</a:t>
            </a:r>
            <a:r>
              <a:rPr lang="en-US" i="1" dirty="0" err="1" smtClean="0"/>
              <a:t>fileA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i="1" dirty="0" smtClean="0"/>
              <a:t>		VERY DANGEROUS! recursively deletes everything in "</a:t>
            </a:r>
            <a:r>
              <a:rPr lang="en-US" i="1" dirty="0" err="1" smtClean="0"/>
              <a:t>dirA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more = page through text</a:t>
            </a:r>
          </a:p>
          <a:p>
            <a:r>
              <a:rPr lang="en-US" dirty="0" smtClean="0"/>
              <a:t>	more </a:t>
            </a:r>
            <a:r>
              <a:rPr lang="en-US" dirty="0" err="1" smtClean="0"/>
              <a:t>bigfile.txt</a:t>
            </a:r>
            <a:r>
              <a:rPr lang="en-US" dirty="0" smtClean="0"/>
              <a:t> 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bigfile.txt</a:t>
            </a:r>
            <a:r>
              <a:rPr lang="en-US" i="1" dirty="0" smtClean="0"/>
              <a:t> (by pressing space)</a:t>
            </a:r>
          </a:p>
          <a:p>
            <a:endParaRPr lang="en-US" i="1" dirty="0" smtClean="0"/>
          </a:p>
          <a:p>
            <a:r>
              <a:rPr lang="en-US" b="1" dirty="0" smtClean="0"/>
              <a:t>head / tail = print out first or last lines of a file</a:t>
            </a:r>
          </a:p>
          <a:p>
            <a:r>
              <a:rPr lang="en-US" dirty="0" smtClean="0"/>
              <a:t>	head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first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dirty="0" smtClean="0"/>
              <a:t>	tail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last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find = find files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.</a:t>
            </a:r>
            <a:r>
              <a:rPr lang="en-US" i="1" dirty="0" smtClean="0"/>
              <a:t> 				recursively list all files from the current directory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~/logs/*2010*</a:t>
            </a:r>
            <a:r>
              <a:rPr lang="en-US" i="1" dirty="0" smtClean="0"/>
              <a:t>		list all files in the logs dir that contain "2010"</a:t>
            </a:r>
          </a:p>
          <a:p>
            <a:endParaRPr lang="en-US" i="1" dirty="0" smtClean="0"/>
          </a:p>
          <a:p>
            <a:r>
              <a:rPr lang="en-US" b="1" dirty="0" err="1" smtClean="0"/>
              <a:t>grep</a:t>
            </a:r>
            <a:r>
              <a:rPr lang="en-US" b="1" dirty="0" smtClean="0"/>
              <a:t> = print lines matching a pattern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"</a:t>
            </a:r>
            <a:r>
              <a:rPr lang="en-US" dirty="0"/>
              <a:t>A</a:t>
            </a:r>
            <a:r>
              <a:rPr lang="en-US" dirty="0" smtClean="0"/>
              <a:t>" cell* 			</a:t>
            </a:r>
            <a:r>
              <a:rPr lang="en-US" i="1" dirty="0" smtClean="0"/>
              <a:t>print lines containing "</a:t>
            </a:r>
            <a:r>
              <a:rPr lang="en-US" i="1" dirty="0"/>
              <a:t>A</a:t>
            </a:r>
            <a:r>
              <a:rPr lang="en-US" i="1" dirty="0" smtClean="0"/>
              <a:t>" from files starting with "cell"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containing "a" or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v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that don't contain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man = get the manual for a command</a:t>
            </a:r>
          </a:p>
          <a:p>
            <a:r>
              <a:rPr lang="en-US" b="1" i="1" dirty="0" smtClean="0"/>
              <a:t>	</a:t>
            </a:r>
            <a:r>
              <a:rPr lang="en-US" dirty="0" smtClean="0"/>
              <a:t>man </a:t>
            </a:r>
            <a:r>
              <a:rPr lang="en-US" dirty="0" err="1" smtClean="0"/>
              <a:t>grep</a:t>
            </a:r>
            <a:r>
              <a:rPr lang="en-US" dirty="0" smtClean="0"/>
              <a:t>				</a:t>
            </a:r>
            <a:r>
              <a:rPr lang="en-US" i="1" dirty="0" smtClean="0"/>
              <a:t>page through documentation about the </a:t>
            </a:r>
            <a:r>
              <a:rPr lang="en-US" i="1" dirty="0" err="1" smtClean="0"/>
              <a:t>grep</a:t>
            </a:r>
            <a:r>
              <a:rPr lang="en-US" i="1" dirty="0" smtClean="0"/>
              <a:t> command</a:t>
            </a:r>
            <a:r>
              <a:rPr lang="en-US" b="1" i="1" dirty="0" smtClean="0"/>
              <a:t> </a:t>
            </a:r>
          </a:p>
          <a:p>
            <a:endParaRPr lang="en-US" b="1" i="1" dirty="0" smtClean="0"/>
          </a:p>
          <a:p>
            <a:r>
              <a:rPr lang="en-US" b="1" dirty="0" smtClean="0"/>
              <a:t>diff = compare two files</a:t>
            </a:r>
          </a:p>
          <a:p>
            <a:r>
              <a:rPr lang="en-US" b="1" i="1" dirty="0" smtClean="0"/>
              <a:t>	</a:t>
            </a:r>
            <a:r>
              <a:rPr lang="en-US" dirty="0" smtClean="0"/>
              <a:t>diff f1.txt f2.txt		</a:t>
            </a:r>
            <a:r>
              <a:rPr lang="en-US" i="1" dirty="0" smtClean="0"/>
              <a:t>output the lines where the files don't match up</a:t>
            </a:r>
            <a:r>
              <a:rPr lang="en-US" dirty="0" smtClean="0"/>
              <a:t>	</a:t>
            </a:r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i="1" dirty="0"/>
              <a:t>	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 </a:t>
            </a:r>
          </a:p>
          <a:p>
            <a:r>
              <a:rPr lang="en-US" i="1" dirty="0" smtClean="0"/>
              <a:t>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pipe |</a:t>
            </a:r>
            <a:r>
              <a:rPr lang="en-US" dirty="0" smtClean="0"/>
              <a:t> = funnel the output of one program into the input of another one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bigfile</a:t>
            </a:r>
            <a:r>
              <a:rPr lang="en-US" dirty="0" smtClean="0"/>
              <a:t> | more	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</a:t>
            </a:r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mydir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			</a:t>
            </a:r>
            <a:r>
              <a:rPr lang="en-US" i="1" dirty="0" smtClean="0"/>
              <a:t>only prints out filenames that start with an "a"</a:t>
            </a:r>
          </a:p>
          <a:p>
            <a:r>
              <a:rPr lang="en-US" dirty="0" smtClean="0"/>
              <a:t>	cat </a:t>
            </a:r>
            <a:r>
              <a:rPr lang="en-US" dirty="0" err="1"/>
              <a:t>a</a:t>
            </a:r>
            <a:r>
              <a:rPr lang="en-US" dirty="0" err="1" smtClean="0"/>
              <a:t>file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 | more	</a:t>
            </a:r>
            <a:r>
              <a:rPr lang="en-US" i="1" dirty="0" smtClean="0"/>
              <a:t>pages through lines that start with "a"</a:t>
            </a:r>
          </a:p>
          <a:p>
            <a:endParaRPr lang="en-US" dirty="0" smtClean="0"/>
          </a:p>
          <a:p>
            <a:r>
              <a:rPr lang="en-US" b="1" dirty="0" smtClean="0"/>
              <a:t>redirect output &gt;</a:t>
            </a:r>
            <a:r>
              <a:rPr lang="en-US" dirty="0" smtClean="0"/>
              <a:t> = funnel the output of a program into a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write the output of "cat </a:t>
            </a:r>
            <a:r>
              <a:rPr lang="en-US" i="1" dirty="0" err="1" smtClean="0"/>
              <a:t>myfile</a:t>
            </a:r>
            <a:r>
              <a:rPr lang="en-US" i="1" dirty="0" smtClean="0"/>
              <a:t>" into the file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append the output to the end of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Connect to Other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ssh</a:t>
            </a:r>
            <a:r>
              <a:rPr lang="en-US" b="1" dirty="0" smtClean="0"/>
              <a:t> = open a secure shell to a remote server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logs you into your home directory on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  <a:endParaRPr lang="en-US" dirty="0" smtClean="0"/>
          </a:p>
          <a:p>
            <a:endParaRPr lang="en-US" i="1" dirty="0" smtClean="0"/>
          </a:p>
          <a:p>
            <a:r>
              <a:rPr lang="en-US" b="1" dirty="0" err="1" smtClean="0"/>
              <a:t>sftp</a:t>
            </a:r>
            <a:r>
              <a:rPr lang="en-US" b="1" dirty="0" smtClean="0"/>
              <a:t> = secure file transfer protocol (using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sftp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browse through and transfer files from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There are hundreds of other more specialized helper programs bundled with the various Unix distributions (FreeBSD for OSX).</a:t>
            </a:r>
          </a:p>
          <a:p>
            <a:endParaRPr lang="en-US" dirty="0" smtClean="0"/>
          </a:p>
          <a:p>
            <a:r>
              <a:rPr lang="en-US" dirty="0" smtClean="0"/>
              <a:t>You can see what these are by typing</a:t>
            </a:r>
          </a:p>
          <a:p>
            <a:endParaRPr lang="en-US" dirty="0" smtClean="0"/>
          </a:p>
          <a:p>
            <a:r>
              <a:rPr lang="en-US" b="1" dirty="0" smtClean="0"/>
              <a:t>&gt; echo $PATH</a:t>
            </a:r>
          </a:p>
          <a:p>
            <a:endParaRPr lang="en-US" dirty="0" smtClean="0"/>
          </a:p>
          <a:p>
            <a:r>
              <a:rPr lang="en-US" dirty="0" smtClean="0"/>
              <a:t>from the command line, which will list all of the places the terminal will look for a command</a:t>
            </a:r>
          </a:p>
          <a:p>
            <a:endParaRPr lang="en-US" dirty="0" smtClean="0"/>
          </a:p>
          <a:p>
            <a:r>
              <a:rPr lang="en-US" dirty="0" smtClean="0"/>
              <a:t>you can list out the contents of one these directories, e.g.</a:t>
            </a:r>
          </a:p>
          <a:p>
            <a:endParaRPr lang="en-US" dirty="0" smtClean="0"/>
          </a:p>
          <a:p>
            <a:r>
              <a:rPr lang="en-US" b="1" dirty="0" smtClean="0"/>
              <a:t>&gt; </a:t>
            </a:r>
            <a:r>
              <a:rPr lang="en-US" b="1" dirty="0" err="1" smtClean="0"/>
              <a:t>ls</a:t>
            </a:r>
            <a:r>
              <a:rPr lang="en-US" b="1" dirty="0" smtClean="0"/>
              <a:t> /</a:t>
            </a:r>
            <a:r>
              <a:rPr lang="en-US" b="1" dirty="0" err="1" smtClean="0"/>
              <a:t>usr</a:t>
            </a:r>
            <a:r>
              <a:rPr lang="en-US" b="1" dirty="0" smtClean="0"/>
              <a:t>/bin</a:t>
            </a:r>
          </a:p>
          <a:p>
            <a:endParaRPr lang="en-US" dirty="0" smtClean="0"/>
          </a:p>
          <a:p>
            <a:r>
              <a:rPr lang="en-US" dirty="0" smtClean="0"/>
              <a:t>most of these are little C programs and you can find out how they work by looking at their </a:t>
            </a:r>
            <a:r>
              <a:rPr lang="en-US" i="1" dirty="0" smtClean="0"/>
              <a:t>man</a:t>
            </a:r>
            <a:r>
              <a:rPr lang="en-US" dirty="0" smtClean="0"/>
              <a:t> page.</a:t>
            </a:r>
          </a:p>
          <a:p>
            <a:endParaRPr lang="en-US" dirty="0" smtClean="0"/>
          </a:p>
          <a:p>
            <a:r>
              <a:rPr lang="en-US" dirty="0" smtClean="0"/>
              <a:t>If you want to know where a program you use lives, you can use the </a:t>
            </a:r>
            <a:r>
              <a:rPr lang="en-US" i="1" dirty="0" smtClean="0"/>
              <a:t>which</a:t>
            </a:r>
            <a:r>
              <a:rPr lang="en-US" dirty="0" smtClean="0"/>
              <a:t> command, e.g.</a:t>
            </a:r>
          </a:p>
          <a:p>
            <a:endParaRPr lang="en-US" dirty="0" smtClean="0"/>
          </a:p>
          <a:p>
            <a:r>
              <a:rPr lang="en-US" b="1" dirty="0" smtClean="0"/>
              <a:t>&gt; which </a:t>
            </a:r>
            <a:r>
              <a:rPr lang="en-US" b="1" dirty="0" err="1" smtClean="0"/>
              <a:t>ls</a:t>
            </a:r>
            <a:r>
              <a:rPr lang="en-US" b="1" dirty="0" smtClean="0"/>
              <a:t> </a:t>
            </a:r>
            <a:r>
              <a:rPr lang="en-US" dirty="0" smtClean="0"/>
              <a:t>  		</a:t>
            </a:r>
            <a:r>
              <a:rPr lang="en-US" i="1" dirty="0" smtClean="0"/>
              <a:t>//prints out /bin/</a:t>
            </a:r>
            <a:r>
              <a:rPr lang="en-US" i="1" dirty="0" err="1" smtClean="0"/>
              <a:t>ls</a:t>
            </a:r>
            <a:endParaRPr lang="en-US" i="1" dirty="0" smtClean="0"/>
          </a:p>
          <a:p>
            <a:r>
              <a:rPr lang="en-US" b="1" dirty="0" smtClean="0"/>
              <a:t>&gt; which which </a:t>
            </a:r>
            <a:r>
              <a:rPr lang="en-US" dirty="0" smtClean="0"/>
              <a:t>		</a:t>
            </a:r>
            <a:r>
              <a:rPr lang="en-US" i="1" dirty="0" smtClean="0"/>
              <a:t>//prints out /</a:t>
            </a:r>
            <a:r>
              <a:rPr lang="en-US" i="1" dirty="0" err="1" smtClean="0"/>
              <a:t>usr</a:t>
            </a:r>
            <a:r>
              <a:rPr lang="en-US" i="1" dirty="0" smtClean="0"/>
              <a:t>/bin/which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</a:t>
            </a:r>
            <a:r>
              <a:rPr lang="en-US" dirty="0" smtClean="0"/>
              <a:t> </a:t>
            </a:r>
            <a:r>
              <a:rPr lang="en-US" dirty="0" smtClean="0"/>
              <a:t>bash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The actual terminal you use is handled by a program called a "shell." Most Unix shells are quite similar, at least in their basic functionality. </a:t>
            </a:r>
            <a:r>
              <a:rPr lang="en-US" dirty="0" err="1" smtClean="0"/>
              <a:t>Cygwin</a:t>
            </a:r>
            <a:r>
              <a:rPr lang="en-US" dirty="0" smtClean="0"/>
              <a:t> and OSX both default to a shell called "bash", which is by far the most common shell in use.</a:t>
            </a:r>
          </a:p>
          <a:p>
            <a:endParaRPr lang="en-US" dirty="0" smtClean="0"/>
          </a:p>
          <a:p>
            <a:r>
              <a:rPr lang="en-US" dirty="0" smtClean="0"/>
              <a:t>You can customize your shell by editing your "profile" which lives at ~/.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most common things to do are to define </a:t>
            </a:r>
            <a:r>
              <a:rPr lang="en-US" b="1" dirty="0" smtClean="0"/>
              <a:t>environment variables</a:t>
            </a:r>
            <a:r>
              <a:rPr lang="en-US" dirty="0" smtClean="0"/>
              <a:t>, which includes the default search path to Unix programs, and to set </a:t>
            </a:r>
            <a:r>
              <a:rPr lang="en-US" b="1" dirty="0" smtClean="0"/>
              <a:t>aliases</a:t>
            </a:r>
            <a:r>
              <a:rPr lang="en-US" dirty="0" smtClean="0"/>
              <a:t> for common commands.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set an environment variable in bash you use the "export" command. For example: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smtClean="0"/>
              <a:t>export MYNAME='angus'	</a:t>
            </a:r>
            <a:r>
              <a:rPr lang="en-US" dirty="0" smtClean="0"/>
              <a:t>	</a:t>
            </a:r>
            <a:r>
              <a:rPr lang="en-US" i="1" dirty="0" smtClean="0"/>
              <a:t>//</a:t>
            </a:r>
            <a:r>
              <a:rPr lang="en-US" i="1" dirty="0" smtClean="0"/>
              <a:t>defines your variable</a:t>
            </a:r>
            <a:endParaRPr lang="en-US" i="1" dirty="0" smtClean="0"/>
          </a:p>
          <a:p>
            <a:r>
              <a:rPr lang="en-US" dirty="0" smtClean="0"/>
              <a:t>&gt; </a:t>
            </a:r>
            <a:r>
              <a:rPr lang="en-US" b="1" dirty="0" smtClean="0"/>
              <a:t>echo $MYNAME	</a:t>
            </a:r>
            <a:r>
              <a:rPr lang="en-US" dirty="0" smtClean="0"/>
              <a:t>			</a:t>
            </a:r>
            <a:r>
              <a:rPr lang="en-US" i="1" dirty="0" smtClean="0"/>
              <a:t>//prints 'angus' to the console</a:t>
            </a:r>
          </a:p>
          <a:p>
            <a:endParaRPr lang="en-US" dirty="0" smtClean="0"/>
          </a:p>
          <a:p>
            <a:r>
              <a:rPr lang="en-US" dirty="0" smtClean="0"/>
              <a:t>(show example of editing PATH variable)</a:t>
            </a:r>
          </a:p>
          <a:p>
            <a:endParaRPr lang="en-US" dirty="0" smtClean="0"/>
          </a:p>
          <a:p>
            <a:r>
              <a:rPr lang="en-US" dirty="0" smtClean="0"/>
              <a:t>To set up an alias in bash, you use the "alias" command. For example: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smtClean="0"/>
              <a:t>alias cd201b='</a:t>
            </a:r>
            <a:r>
              <a:rPr lang="en-US" b="1" dirty="0" err="1" smtClean="0"/>
              <a:t>cd</a:t>
            </a:r>
            <a:r>
              <a:rPr lang="en-US" b="1" dirty="0" smtClean="0"/>
              <a:t> /Users/angus/teaching/201b/website'</a:t>
            </a:r>
            <a:r>
              <a:rPr lang="en-US" dirty="0" smtClean="0"/>
              <a:t>  </a:t>
            </a:r>
            <a:r>
              <a:rPr lang="en-US" i="1" dirty="0" smtClean="0"/>
              <a:t>//creates the alias</a:t>
            </a:r>
          </a:p>
          <a:p>
            <a:r>
              <a:rPr lang="en-US" dirty="0" smtClean="0"/>
              <a:t>&gt; </a:t>
            </a:r>
            <a:r>
              <a:rPr lang="en-US" b="1" dirty="0" smtClean="0"/>
              <a:t>cd201b</a:t>
            </a:r>
            <a:r>
              <a:rPr lang="en-US" dirty="0" smtClean="0"/>
              <a:t>											</a:t>
            </a:r>
            <a:r>
              <a:rPr lang="en-US" i="1" dirty="0" smtClean="0"/>
              <a:t>//moves to my 201b directory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</a:t>
            </a:r>
            <a:r>
              <a:rPr lang="en-US" dirty="0" smtClean="0"/>
              <a:t> archiving/compressing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There are various methods to bundle and then compress a file. We'll look at a common archiving program called "tar", which is short for "tape archive" but has outgrown its original format...</a:t>
            </a:r>
          </a:p>
          <a:p>
            <a:endParaRPr lang="en-US" dirty="0" smtClean="0"/>
          </a:p>
          <a:p>
            <a:r>
              <a:rPr lang="en-US" dirty="0" smtClean="0"/>
              <a:t> You create an archive by specifying the files and directories you want to store: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smtClean="0"/>
              <a:t>tar -</a:t>
            </a:r>
            <a:r>
              <a:rPr lang="en-US" b="1" dirty="0" err="1" smtClean="0"/>
              <a:t>cvf</a:t>
            </a:r>
            <a:r>
              <a:rPr lang="en-US" b="1" dirty="0" smtClean="0"/>
              <a:t> </a:t>
            </a:r>
            <a:r>
              <a:rPr lang="en-US" b="1" dirty="0" err="1" smtClean="0"/>
              <a:t>myArchive.tar</a:t>
            </a:r>
            <a:r>
              <a:rPr lang="en-US" b="1" dirty="0" smtClean="0"/>
              <a:t> file1.txt dir1 file2.txt</a:t>
            </a:r>
            <a:r>
              <a:rPr lang="en-US" dirty="0" smtClean="0"/>
              <a:t>   </a:t>
            </a:r>
            <a:r>
              <a:rPr lang="en-US" i="1" dirty="0" smtClean="0"/>
              <a:t>//as many as you want </a:t>
            </a:r>
          </a:p>
          <a:p>
            <a:endParaRPr lang="en-US" dirty="0" smtClean="0"/>
          </a:p>
          <a:p>
            <a:r>
              <a:rPr lang="en-US" dirty="0" smtClean="0"/>
              <a:t>The option "</a:t>
            </a:r>
            <a:r>
              <a:rPr lang="en-US" dirty="0" err="1" smtClean="0"/>
              <a:t>c</a:t>
            </a:r>
            <a:r>
              <a:rPr lang="en-US" dirty="0" smtClean="0"/>
              <a:t>" = create, "</a:t>
            </a:r>
            <a:r>
              <a:rPr lang="en-US" dirty="0" err="1" smtClean="0"/>
              <a:t>f</a:t>
            </a:r>
            <a:r>
              <a:rPr lang="en-US" dirty="0" smtClean="0"/>
              <a:t>" = file, "</a:t>
            </a:r>
            <a:r>
              <a:rPr lang="en-US" dirty="0" err="1" smtClean="0"/>
              <a:t>v</a:t>
            </a:r>
            <a:r>
              <a:rPr lang="en-US" dirty="0" smtClean="0"/>
              <a:t>" = verbose</a:t>
            </a:r>
          </a:p>
          <a:p>
            <a:endParaRPr lang="en-US" dirty="0" smtClean="0"/>
          </a:p>
          <a:p>
            <a:r>
              <a:rPr lang="en-US" dirty="0" smtClean="0"/>
              <a:t>The first argument ("</a:t>
            </a:r>
            <a:r>
              <a:rPr lang="en-US" dirty="0" err="1" smtClean="0"/>
              <a:t>myArchive.tar</a:t>
            </a:r>
            <a:r>
              <a:rPr lang="en-US" dirty="0" smtClean="0"/>
              <a:t>") = the name of the archive file we're creating</a:t>
            </a:r>
          </a:p>
          <a:p>
            <a:endParaRPr lang="en-US" dirty="0" smtClean="0"/>
          </a:p>
          <a:p>
            <a:r>
              <a:rPr lang="en-US" dirty="0" smtClean="0"/>
              <a:t>The other arguments </a:t>
            </a:r>
            <a:r>
              <a:rPr lang="en-US" dirty="0" smtClean="0"/>
              <a:t>indicate what we are going to put into that archive.</a:t>
            </a:r>
          </a:p>
          <a:p>
            <a:endParaRPr lang="en-US" dirty="0" smtClean="0"/>
          </a:p>
          <a:p>
            <a:r>
              <a:rPr lang="en-US" dirty="0" smtClean="0"/>
              <a:t>so our command means:</a:t>
            </a:r>
          </a:p>
          <a:p>
            <a:endParaRPr lang="en-US" dirty="0" smtClean="0"/>
          </a:p>
          <a:p>
            <a:r>
              <a:rPr lang="en-US" dirty="0" smtClean="0"/>
              <a:t>create an archive named "</a:t>
            </a:r>
            <a:r>
              <a:rPr lang="en-US" dirty="0" err="1" smtClean="0"/>
              <a:t>myArchive.tar</a:t>
            </a:r>
            <a:r>
              <a:rPr lang="en-US" dirty="0" smtClean="0"/>
              <a:t>" with the files file1.txt, file2.txt, and all the files in dir1, and give me verbose output as you do it.</a:t>
            </a:r>
          </a:p>
          <a:p>
            <a:endParaRPr lang="en-US" dirty="0" smtClean="0"/>
          </a:p>
          <a:p>
            <a:r>
              <a:rPr lang="en-US" dirty="0" smtClean="0"/>
              <a:t>We extract an archive by using the "</a:t>
            </a:r>
            <a:r>
              <a:rPr lang="en-US" dirty="0" err="1" smtClean="0"/>
              <a:t>x</a:t>
            </a:r>
            <a:r>
              <a:rPr lang="en-US" dirty="0" smtClean="0"/>
              <a:t>" = extract option instead of the "</a:t>
            </a:r>
            <a:r>
              <a:rPr lang="en-US" dirty="0" err="1" smtClean="0"/>
              <a:t>c</a:t>
            </a:r>
            <a:r>
              <a:rPr lang="en-US" dirty="0" smtClean="0"/>
              <a:t>" option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smtClean="0"/>
              <a:t>tar -</a:t>
            </a:r>
            <a:r>
              <a:rPr lang="en-US" b="1" dirty="0" err="1" smtClean="0"/>
              <a:t>xvf</a:t>
            </a:r>
            <a:r>
              <a:rPr lang="en-US" b="1" dirty="0" smtClean="0"/>
              <a:t> </a:t>
            </a:r>
            <a:r>
              <a:rPr lang="en-US" b="1" dirty="0" err="1" smtClean="0"/>
              <a:t>myArchive.tar</a:t>
            </a:r>
            <a:r>
              <a:rPr lang="en-US" b="1" dirty="0" smtClean="0"/>
              <a:t> </a:t>
            </a:r>
            <a:r>
              <a:rPr lang="en-US" dirty="0" smtClean="0"/>
              <a:t>	</a:t>
            </a:r>
            <a:r>
              <a:rPr lang="en-US" i="1" dirty="0" smtClean="0"/>
              <a:t>//unpacks the archive into your current directory</a:t>
            </a:r>
            <a:endParaRPr lang="en-US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</TotalTime>
  <Words>1823</Words>
  <Application>Microsoft Macintosh PowerPoint</Application>
  <PresentationFormat>On-screen Show (4:3)</PresentationFormat>
  <Paragraphs>227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Today's Agenda</vt:lpstr>
      <vt:lpstr>Unix - Common Commands</vt:lpstr>
      <vt:lpstr>Unix - Common Commands</vt:lpstr>
      <vt:lpstr>Unix - Common Commands</vt:lpstr>
      <vt:lpstr>Unix - I/O Redirection</vt:lpstr>
      <vt:lpstr>Unix - Connect to Other Machines</vt:lpstr>
      <vt:lpstr>Unix - Misc.</vt:lpstr>
      <vt:lpstr>Unix - bash profile</vt:lpstr>
      <vt:lpstr>Unix - archiving/compressing files</vt:lpstr>
      <vt:lpstr>Unix - archiving/compressing files</vt:lpstr>
      <vt:lpstr>Editors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15</cp:revision>
  <dcterms:created xsi:type="dcterms:W3CDTF">2010-09-28T16:56:48Z</dcterms:created>
  <dcterms:modified xsi:type="dcterms:W3CDTF">2010-09-28T21:06:56Z</dcterms:modified>
</cp:coreProperties>
</file>