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ng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2" autoAdjust="0"/>
    <p:restoredTop sz="97768" autoAdjust="0"/>
  </p:normalViewPr>
  <p:slideViewPr>
    <p:cSldViewPr snapToObjects="1">
      <p:cViewPr varScale="1">
        <p:scale>
          <a:sx n="119" d="100"/>
          <a:sy n="119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5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6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F2AA2-5999-694E-BECA-C04EC3787B8C}" type="datetimeFigureOut">
              <a:rPr lang="en-US" smtClean="0"/>
              <a:pPr/>
              <a:t>3/30/09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A4697-4BF1-8641-A5B7-669F436B7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3CD9A-5347-214B-B462-C810CCF1BB3F}" type="datetimeFigureOut">
              <a:rPr lang="en-US" smtClean="0"/>
              <a:pPr/>
              <a:t>3/30/09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996E-56A2-774B-BE5F-75BF2288B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52800" y="6356350"/>
            <a:ext cx="533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8E732-274E-2849-9511-241407413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6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 594CM S09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743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Fundamentals of Spatial Computing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324600" y="6356350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Angus Forbes, Wesley Smith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  <a:r>
              <a:rPr lang="en-US" dirty="0" smtClean="0"/>
              <a:t> – Matrices &amp;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Goal </a:t>
            </a:r>
            <a:r>
              <a:rPr lang="en-US" dirty="0" smtClean="0"/>
              <a:t>:</a:t>
            </a:r>
            <a:r>
              <a:rPr lang="en-US" dirty="0" smtClean="0"/>
              <a:t> Familiarity with matrices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Inverses</a:t>
            </a:r>
          </a:p>
          <a:p>
            <a:pPr>
              <a:buNone/>
            </a:pPr>
            <a:r>
              <a:rPr lang="en-US" dirty="0" err="1" smtClean="0"/>
              <a:t>Orthonormal</a:t>
            </a:r>
            <a:r>
              <a:rPr lang="en-US" dirty="0" smtClean="0"/>
              <a:t> Matrices</a:t>
            </a:r>
          </a:p>
          <a:p>
            <a:pPr>
              <a:buNone/>
            </a:pPr>
            <a:r>
              <a:rPr lang="en-US" dirty="0" err="1" smtClean="0"/>
              <a:t>Eigenvalues</a:t>
            </a:r>
            <a:r>
              <a:rPr lang="en-US" dirty="0" smtClean="0"/>
              <a:t>/vectors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Vector math</a:t>
            </a:r>
          </a:p>
          <a:p>
            <a:pPr>
              <a:buNone/>
            </a:pPr>
            <a:r>
              <a:rPr lang="en-US" dirty="0" smtClean="0"/>
              <a:t>dot product</a:t>
            </a:r>
          </a:p>
          <a:p>
            <a:pPr>
              <a:buNone/>
            </a:pPr>
            <a:r>
              <a:rPr lang="en-US" dirty="0" smtClean="0"/>
              <a:t>cross product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Normals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(simple light example that uses all of the above?)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</TotalTime>
  <Words>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OpenGL basics – Matrices &amp; Vectors</vt:lpstr>
    </vt:vector>
  </TitlesOfParts>
  <Company>ucsb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angus</dc:creator>
  <cp:lastModifiedBy>angus</cp:lastModifiedBy>
  <cp:revision>35</cp:revision>
  <dcterms:created xsi:type="dcterms:W3CDTF">2009-03-30T00:38:30Z</dcterms:created>
  <dcterms:modified xsi:type="dcterms:W3CDTF">2009-03-30T00:45:03Z</dcterms:modified>
</cp:coreProperties>
</file>