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87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9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04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5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4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82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0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3D8E-FBF2-4A45-B464-527ADA36F954}" type="datetimeFigureOut">
              <a:rPr lang="zh-TW" altLang="en-US" smtClean="0"/>
              <a:t>2018/8/10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EAC9-0AC6-4692-92EF-B89A1B239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9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97813"/>
            <a:ext cx="10274587" cy="577945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459" y="5982776"/>
            <a:ext cx="9368116" cy="974256"/>
          </a:xfrm>
        </p:spPr>
        <p:txBody>
          <a:bodyPr/>
          <a:lstStyle/>
          <a:p>
            <a:r>
              <a:rPr lang="en-US" altLang="zh-TW" dirty="0"/>
              <a:t>Source :  https://files.realpython.com/media/Working-With-JSON-Data-in-Python_Watermarked.66a8fdcb8859.jpg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67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json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群毅 何</dc:creator>
  <cp:lastModifiedBy>群毅 何</cp:lastModifiedBy>
  <cp:revision>10</cp:revision>
  <dcterms:created xsi:type="dcterms:W3CDTF">2018-08-09T14:48:35Z</dcterms:created>
  <dcterms:modified xsi:type="dcterms:W3CDTF">2018-08-10T15:07:35Z</dcterms:modified>
</cp:coreProperties>
</file>