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3820-BECD-D67B-E611-E0679F97C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686F3-3B96-F86E-74A8-7C26DEBDB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600BF-9817-4734-5048-758AB1AA7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DBC-4605-4F45-8EF5-54D8819EE6E2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07A61-C1DB-36CC-EF6E-1D5ACA76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5F7EE-08A9-BA3B-3D45-103C9900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79C8-ABA8-A248-BA47-6F1E8EBE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1879-7B7C-EEAF-6F27-A9C39169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23D32-1AE8-9D84-CF0B-81E65A3D5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3336F-2CF7-A71D-B06B-B64D4D56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DBC-4605-4F45-8EF5-54D8819EE6E2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285BA-DA8D-D72B-CBCC-A85E1917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66BFB-77E1-F596-AE65-CBF72FED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79C8-ABA8-A248-BA47-6F1E8EBE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EFC151-4893-6FD1-E920-C6AA20EC1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67461-394A-A7AE-2995-95C060E13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A6FB1-C715-11FD-3841-45C3B90B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DBC-4605-4F45-8EF5-54D8819EE6E2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9B963-AA0D-C470-1F0D-AC42B0C9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530A7-0948-736B-31FD-C7DAB175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79C8-ABA8-A248-BA47-6F1E8EBE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0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8F1A-D882-E26D-A3CF-4C168AE8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250D6-A9F2-CB6A-2B3E-362D9E50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52826-C967-0D6B-5A84-BFFCAC9C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DBC-4605-4F45-8EF5-54D8819EE6E2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9C374-08D4-1300-461E-4566748D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69253-424D-7377-F2E9-8356B8F6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79C8-ABA8-A248-BA47-6F1E8EBE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9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E878-1A34-2917-ED90-E0D4CDEC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9CBBB-C43E-BB7E-51AA-8FB5E6437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25B16-67B7-D4DD-8467-35EEC596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DBC-4605-4F45-8EF5-54D8819EE6E2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86542-CDAD-1B4F-19CE-BB76AFE7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387B9-EB61-E798-7BB8-921CB990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79C8-ABA8-A248-BA47-6F1E8EBE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0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C5EC-3ECB-6C38-3AB0-DA976CCA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83982-0B98-850A-8B1C-ECE9B0040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CD0D0-5285-4356-B4B8-A68443F64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CB8AA-D708-D8A0-FE90-A633B22B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DBC-4605-4F45-8EF5-54D8819EE6E2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9657B-E808-859E-B87C-F816550E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14215-AE93-9B3F-29B7-2CA9D14B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79C8-ABA8-A248-BA47-6F1E8EBE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9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7240-9261-8F99-A51D-C1DA7FCC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81474-10E5-2B78-A7FA-8609D47C4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AF47E-75F0-DDFD-5C00-71A71511F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53FB2-EF61-5C6C-B55E-D433884F5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7A157-5A46-6B48-8D9E-4532AA087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878DC-E7C8-D6BE-54B9-A7D763E4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DBC-4605-4F45-8EF5-54D8819EE6E2}" type="datetimeFigureOut">
              <a:rPr lang="en-US" smtClean="0"/>
              <a:t>5/3/24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0BE3E-64A4-22C6-3615-D5D7A723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30EA9-9A74-F0A2-B2BB-73C0DB2A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79C8-ABA8-A248-BA47-6F1E8EBE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7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4FB7-9F9B-45CE-C967-40ACFB11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82740-8F91-462C-F80C-FB577F58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DBC-4605-4F45-8EF5-54D8819EE6E2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B3FF3-A803-330C-842A-280FBCDE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2DB60-400B-3FB7-CEA0-313F9B55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79C8-ABA8-A248-BA47-6F1E8EBE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5A0FA-2AF1-076A-75ED-DFA1C10C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DBC-4605-4F45-8EF5-54D8819EE6E2}" type="datetimeFigureOut">
              <a:rPr lang="en-US" smtClean="0"/>
              <a:t>5/3/24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AEB48-DF05-3A21-0F08-115038D0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9CA16-C852-FF3B-7EF7-74AFCDFE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79C8-ABA8-A248-BA47-6F1E8EBE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6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F6A1-0653-4253-7CEA-8CD2A2B9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B3BC5-AD32-2554-D5EB-FA1D7A3B5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8807C-CD8D-989A-7090-176CFDDDA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07E04-87B9-5804-C126-C7EC418B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DBC-4605-4F45-8EF5-54D8819EE6E2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8641E-6446-E0A6-7F73-36366652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69537-5EA8-414D-FBEF-D10F97AA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79C8-ABA8-A248-BA47-6F1E8EBE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1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AE55-B52E-8BB9-484C-8E40039E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E61A2-B61A-E64D-4EFE-907E90E3F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3B59E-1814-8E86-7678-214D5BBB8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7371E-AC23-ED53-C769-B075C26C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DBC-4605-4F45-8EF5-54D8819EE6E2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AE679-2C96-A14F-D260-4E2B06EC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E2D06-5549-6750-4DB0-743C5A2E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79C8-ABA8-A248-BA47-6F1E8EBE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CD417-EA28-E496-1B94-C74108F9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5B39F-2C51-0F40-0AEF-D346BF8A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835DD-C997-E670-2D35-B339DAC01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675DBC-4605-4F45-8EF5-54D8819EE6E2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8F7A7-4F3E-41B0-D135-6E1EA5CF0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E659E-0216-CA1F-8FBA-DEA695D12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8179C8-ABA8-A248-BA47-6F1E8EBE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4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group of people&#10;&#10;Description automatically generated with medium confidence">
            <a:extLst>
              <a:ext uri="{FF2B5EF4-FFF2-40B4-BE49-F238E27FC236}">
                <a16:creationId xmlns:a16="http://schemas.microsoft.com/office/drawing/2014/main" id="{DAF7C9A9-DA86-88C9-9F1D-30789CDBA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5" y="1112109"/>
            <a:ext cx="11015169" cy="2965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21296E-938C-F7F3-953E-5CAAB9B85EA9}"/>
              </a:ext>
            </a:extLst>
          </p:cNvPr>
          <p:cNvSpPr txBox="1"/>
          <p:nvPr/>
        </p:nvSpPr>
        <p:spPr>
          <a:xfrm>
            <a:off x="588415" y="4719144"/>
            <a:ext cx="11015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UMAP dimensionality reduction of integrated </a:t>
            </a:r>
            <a:r>
              <a:rPr lang="en-US" dirty="0" err="1"/>
              <a:t>scRNA</a:t>
            </a:r>
            <a:r>
              <a:rPr lang="en-US" dirty="0"/>
              <a:t>-seq data from lymph node fibroblasts isolated from 17 individual donors. </a:t>
            </a:r>
            <a:r>
              <a:rPr lang="en-US" b="1" dirty="0"/>
              <a:t>Left</a:t>
            </a:r>
            <a:r>
              <a:rPr lang="en-US" dirty="0"/>
              <a:t>: Cells isolated from lymph nodes colonized by metastatic lung adenocarcinoma form separate clusters from those isolated from normal lymph nodes. </a:t>
            </a:r>
            <a:r>
              <a:rPr lang="en-US" b="1" dirty="0"/>
              <a:t>Right</a:t>
            </a:r>
            <a:r>
              <a:rPr lang="en-US" dirty="0"/>
              <a:t>: Cells do not form separate clusters based on cell subtype.</a:t>
            </a:r>
          </a:p>
        </p:txBody>
      </p:sp>
    </p:spTree>
    <p:extLst>
      <p:ext uri="{BB962C8B-B14F-4D97-AF65-F5344CB8AC3E}">
        <p14:creationId xmlns:p14="http://schemas.microsoft.com/office/powerpoint/2010/main" val="334800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Angus Li</dc:creator>
  <cp:lastModifiedBy>Angus Li</cp:lastModifiedBy>
  <cp:revision>1</cp:revision>
  <dcterms:created xsi:type="dcterms:W3CDTF">2024-05-03T17:03:40Z</dcterms:created>
  <dcterms:modified xsi:type="dcterms:W3CDTF">2024-05-03T17:14:25Z</dcterms:modified>
</cp:coreProperties>
</file>