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C6EA5"/>
    <a:srgbClr val="F2B800"/>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59" d="100"/>
          <a:sy n="59" d="100"/>
        </p:scale>
        <p:origin x="2160" y="90"/>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ru-RU" smtClean="0"/>
              <a:t>07.04.2019</a:t>
            </a:fld>
            <a:endParaRPr lang="ru-RU"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ru-RU" smtClean="0"/>
              <a:t>‹#›</a:t>
            </a:fld>
            <a:endParaRPr lang="ru-RU"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ru-RU" smtClean="0"/>
              <a:t>07.04.2019</a:t>
            </a:fld>
            <a:endParaRPr lang="ru-RU"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ru-RU" smtClean="0"/>
              <a:t>‹#›</a:t>
            </a:fld>
            <a:endParaRPr lang="ru-RU"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mod="1">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ru-RU"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endParaRPr lang="ru-RU"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ru-RU" smtClean="0"/>
              <a:t>‹#›</a:t>
            </a:fld>
            <a:endParaRPr lang="ru-RU"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18341-EF25-422E-9244-875589C13E58}"/>
              </a:ext>
            </a:extLst>
          </p:cNvPr>
          <p:cNvSpPr>
            <a:spLocks noGrp="1"/>
          </p:cNvSpPr>
          <p:nvPr>
            <p:ph type="body" sz="quarter" idx="10"/>
          </p:nvPr>
        </p:nvSpPr>
        <p:spPr/>
        <p:txBody>
          <a:bodyPr/>
          <a:lstStyle/>
          <a:p>
            <a:r>
              <a:rPr lang="en-US" dirty="0"/>
              <a:t>THE AGE OF</a:t>
            </a:r>
            <a:endParaRPr lang="ru-RU" dirty="0"/>
          </a:p>
        </p:txBody>
      </p:sp>
      <p:sp>
        <p:nvSpPr>
          <p:cNvPr id="3" name="Title 2">
            <a:extLst>
              <a:ext uri="{FF2B5EF4-FFF2-40B4-BE49-F238E27FC236}">
                <a16:creationId xmlns:a16="http://schemas.microsoft.com/office/drawing/2014/main" id="{6F345E3D-A2D8-410A-AB73-7095D6AFCF69}"/>
              </a:ext>
            </a:extLst>
          </p:cNvPr>
          <p:cNvSpPr>
            <a:spLocks noGrp="1"/>
          </p:cNvSpPr>
          <p:nvPr>
            <p:ph type="title"/>
          </p:nvPr>
        </p:nvSpPr>
        <p:spPr>
          <a:xfrm>
            <a:off x="692430" y="299964"/>
            <a:ext cx="5915025" cy="1039695"/>
          </a:xfrm>
        </p:spPr>
        <p:txBody>
          <a:bodyPr/>
          <a:lstStyle/>
          <a:p>
            <a:r>
              <a:rPr lang="en-GB" dirty="0"/>
              <a:t>Blockchain</a:t>
            </a:r>
            <a:endParaRPr lang="ru-RU" dirty="0"/>
          </a:p>
        </p:txBody>
      </p:sp>
      <p:pic>
        <p:nvPicPr>
          <p:cNvPr id="4" name="Graphic 3" descr="decorative elemenets">
            <a:extLst>
              <a:ext uri="{FF2B5EF4-FFF2-40B4-BE49-F238E27FC236}">
                <a16:creationId xmlns:a16="http://schemas.microsoft.com/office/drawing/2014/main" id="{2727024C-DCFB-41A0-81C5-DD80EB7C3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2458" y="2625557"/>
            <a:ext cx="3582000" cy="2093704"/>
          </a:xfrm>
          <a:prstGeom prst="rect">
            <a:avLst/>
          </a:prstGeom>
        </p:spPr>
      </p:pic>
      <p:pic>
        <p:nvPicPr>
          <p:cNvPr id="5" name="Рисунок 1" descr="decorative elemenets">
            <a:extLst>
              <a:ext uri="{FF2B5EF4-FFF2-40B4-BE49-F238E27FC236}">
                <a16:creationId xmlns:a16="http://schemas.microsoft.com/office/drawing/2014/main" id="{6A0953F2-FE54-41B2-8515-FB520D016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9357" y="2818273"/>
            <a:ext cx="1411202" cy="1461600"/>
          </a:xfrm>
          <a:prstGeom prst="rect">
            <a:avLst/>
          </a:prstGeom>
        </p:spPr>
      </p:pic>
      <p:pic>
        <p:nvPicPr>
          <p:cNvPr id="6" name="Graphic 5" descr="decorative elemenets">
            <a:extLst>
              <a:ext uri="{FF2B5EF4-FFF2-40B4-BE49-F238E27FC236}">
                <a16:creationId xmlns:a16="http://schemas.microsoft.com/office/drawing/2014/main" id="{0A25A7D7-054B-4028-AFF5-53BD99F33D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2228946"/>
            <a:ext cx="6875840" cy="2846956"/>
          </a:xfrm>
          <a:prstGeom prst="rect">
            <a:avLst/>
          </a:prstGeom>
        </p:spPr>
      </p:pic>
      <p:pic>
        <p:nvPicPr>
          <p:cNvPr id="7" name="Graphic 35" descr="decorative elemenets">
            <a:extLst>
              <a:ext uri="{FF2B5EF4-FFF2-40B4-BE49-F238E27FC236}">
                <a16:creationId xmlns:a16="http://schemas.microsoft.com/office/drawing/2014/main" id="{67E60D3B-C5EF-4D65-A08E-A69AEF29D7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6433" y="2193738"/>
            <a:ext cx="5886000" cy="2904944"/>
          </a:xfrm>
          <a:prstGeom prst="rect">
            <a:avLst/>
          </a:prstGeom>
        </p:spPr>
      </p:pic>
      <p:pic>
        <p:nvPicPr>
          <p:cNvPr id="8" name="Рисунок 2" descr="decorative elemenets">
            <a:extLst>
              <a:ext uri="{FF2B5EF4-FFF2-40B4-BE49-F238E27FC236}">
                <a16:creationId xmlns:a16="http://schemas.microsoft.com/office/drawing/2014/main" id="{1BCC7AD0-7800-4D02-B7E0-518E4AA8A32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11708" y="4484354"/>
            <a:ext cx="912000" cy="216000"/>
          </a:xfrm>
          <a:prstGeom prst="rect">
            <a:avLst/>
          </a:prstGeom>
        </p:spPr>
      </p:pic>
      <p:sp>
        <p:nvSpPr>
          <p:cNvPr id="9" name="Oval 8" descr="decorative elemenets">
            <a:extLst>
              <a:ext uri="{FF2B5EF4-FFF2-40B4-BE49-F238E27FC236}">
                <a16:creationId xmlns:a16="http://schemas.microsoft.com/office/drawing/2014/main" id="{25C1CD1E-69D3-4723-9390-8724CCFC61EC}"/>
              </a:ext>
            </a:extLst>
          </p:cNvPr>
          <p:cNvSpPr/>
          <p:nvPr/>
        </p:nvSpPr>
        <p:spPr>
          <a:xfrm>
            <a:off x="4445957"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 name="Graphic 9" descr="decorative elemenets">
            <a:extLst>
              <a:ext uri="{FF2B5EF4-FFF2-40B4-BE49-F238E27FC236}">
                <a16:creationId xmlns:a16="http://schemas.microsoft.com/office/drawing/2014/main" id="{1BD0596E-DE46-4520-A5B5-77636E9874A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14586" y="7942280"/>
            <a:ext cx="768600" cy="781200"/>
          </a:xfrm>
          <a:prstGeom prst="rect">
            <a:avLst/>
          </a:prstGeom>
        </p:spPr>
      </p:pic>
      <p:cxnSp>
        <p:nvCxnSpPr>
          <p:cNvPr id="11" name="Straight Connector 10" descr="decorative elemenets">
            <a:extLst>
              <a:ext uri="{FF2B5EF4-FFF2-40B4-BE49-F238E27FC236}">
                <a16:creationId xmlns:a16="http://schemas.microsoft.com/office/drawing/2014/main" id="{8AFD8409-659A-47FE-87DF-D10DBDEEE966}"/>
              </a:ext>
            </a:extLst>
          </p:cNvPr>
          <p:cNvCxnSpPr>
            <a:cxnSpLocks/>
          </p:cNvCxnSpPr>
          <p:nvPr/>
        </p:nvCxnSpPr>
        <p:spPr>
          <a:xfrm rot="16200000">
            <a:off x="984246" y="7433425"/>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567</a:t>
            </a:r>
          </a:p>
        </p:txBody>
      </p:sp>
      <p:sp>
        <p:nvSpPr>
          <p:cNvPr id="13" name="Text Placeholder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a:t>
            </a:r>
          </a:p>
        </p:txBody>
      </p:sp>
      <p:sp>
        <p:nvSpPr>
          <p:cNvPr id="14" name="Text Placeholder 19">
            <a:extLst>
              <a:ext uri="{FF2B5EF4-FFF2-40B4-BE49-F238E27FC236}">
                <a16:creationId xmlns:a16="http://schemas.microsoft.com/office/drawing/2014/main" id="{2B5F14DE-7D1A-461C-95A5-3E218CC452D4}"/>
              </a:ext>
            </a:extLst>
          </p:cNvPr>
          <p:cNvSpPr txBox="1">
            <a:spLocks/>
          </p:cNvSpPr>
          <p:nvPr/>
        </p:nvSpPr>
        <p:spPr>
          <a:xfrm>
            <a:off x="5401764" y="8035325"/>
            <a:ext cx="1195200" cy="110867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a:t>
            </a:r>
            <a:br>
              <a:rPr lang="en-US" dirty="0"/>
            </a:br>
            <a:r>
              <a:rPr lang="en-US" dirty="0"/>
              <a:t>Fusce posuere</a:t>
            </a:r>
          </a:p>
        </p:txBody>
      </p:sp>
      <p:sp>
        <p:nvSpPr>
          <p:cNvPr id="15" name="Text Placeholder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32.1</a:t>
            </a:r>
          </a:p>
        </p:txBody>
      </p:sp>
      <p:sp>
        <p:nvSpPr>
          <p:cNvPr id="16" name="Text Placeholder 19">
            <a:extLst>
              <a:ext uri="{FF2B5EF4-FFF2-40B4-BE49-F238E27FC236}">
                <a16:creationId xmlns:a16="http://schemas.microsoft.com/office/drawing/2014/main" id="{790FAF88-B084-4A8C-B4BD-4575C4341F24}"/>
              </a:ext>
            </a:extLst>
          </p:cNvPr>
          <p:cNvSpPr txBox="1">
            <a:spLocks/>
          </p:cNvSpPr>
          <p:nvPr/>
        </p:nvSpPr>
        <p:spPr>
          <a:xfrm>
            <a:off x="2686698"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12%</a:t>
            </a:r>
          </a:p>
        </p:txBody>
      </p:sp>
      <p:sp>
        <p:nvSpPr>
          <p:cNvPr id="17" name="Oval 16" descr="decorative elemenets">
            <a:extLst>
              <a:ext uri="{FF2B5EF4-FFF2-40B4-BE49-F238E27FC236}">
                <a16:creationId xmlns:a16="http://schemas.microsoft.com/office/drawing/2014/main" id="{B367E397-6F3B-494D-A4C2-45022E3B9204}"/>
              </a:ext>
            </a:extLst>
          </p:cNvPr>
          <p:cNvSpPr/>
          <p:nvPr/>
        </p:nvSpPr>
        <p:spPr>
          <a:xfrm>
            <a:off x="2544498"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8" name="Graphic 17" descr="decorative elemenets">
            <a:extLst>
              <a:ext uri="{FF2B5EF4-FFF2-40B4-BE49-F238E27FC236}">
                <a16:creationId xmlns:a16="http://schemas.microsoft.com/office/drawing/2014/main" id="{159BCB1D-B9D6-47F1-A9DB-47AD1F5BD05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41253" y="7942280"/>
            <a:ext cx="446400" cy="344366"/>
          </a:xfrm>
          <a:prstGeom prst="rect">
            <a:avLst/>
          </a:prstGeom>
        </p:spPr>
      </p:pic>
      <p:sp>
        <p:nvSpPr>
          <p:cNvPr id="19" name="Text Placeholder 19">
            <a:extLst>
              <a:ext uri="{FF2B5EF4-FFF2-40B4-BE49-F238E27FC236}">
                <a16:creationId xmlns:a16="http://schemas.microsoft.com/office/drawing/2014/main" id="{5E612105-F249-4371-9239-D2FD08CA61C0}"/>
              </a:ext>
            </a:extLst>
          </p:cNvPr>
          <p:cNvSpPr txBox="1">
            <a:spLocks/>
          </p:cNvSpPr>
          <p:nvPr/>
        </p:nvSpPr>
        <p:spPr>
          <a:xfrm>
            <a:off x="3637428" y="8120961"/>
            <a:ext cx="421200" cy="424800"/>
          </a:xfrm>
          <a:prstGeom prst="ellipse">
            <a:avLst/>
          </a:prstGeom>
          <a:solidFill>
            <a:schemeClr val="accent3">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34%</a:t>
            </a:r>
          </a:p>
        </p:txBody>
      </p:sp>
      <p:sp>
        <p:nvSpPr>
          <p:cNvPr id="20" name="Oval 19" descr="decorative elemenets">
            <a:extLst>
              <a:ext uri="{FF2B5EF4-FFF2-40B4-BE49-F238E27FC236}">
                <a16:creationId xmlns:a16="http://schemas.microsoft.com/office/drawing/2014/main" id="{F2F8C019-0E83-4072-A44D-A3628E11D778}"/>
              </a:ext>
            </a:extLst>
          </p:cNvPr>
          <p:cNvSpPr/>
          <p:nvPr/>
        </p:nvSpPr>
        <p:spPr>
          <a:xfrm>
            <a:off x="3496493" y="7980561"/>
            <a:ext cx="705600" cy="70560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21" name="Graphic 20" descr="decorative elemenets">
            <a:extLst>
              <a:ext uri="{FF2B5EF4-FFF2-40B4-BE49-F238E27FC236}">
                <a16:creationId xmlns:a16="http://schemas.microsoft.com/office/drawing/2014/main" id="{458EE0CA-80E5-4060-89A8-15284C44AE7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790954" y="7942280"/>
            <a:ext cx="446164" cy="777600"/>
          </a:xfrm>
          <a:prstGeom prst="rect">
            <a:avLst/>
          </a:prstGeom>
        </p:spPr>
      </p:pic>
      <p:sp>
        <p:nvSpPr>
          <p:cNvPr id="22" name="Text Placeholder 19">
            <a:extLst>
              <a:ext uri="{FF2B5EF4-FFF2-40B4-BE49-F238E27FC236}">
                <a16:creationId xmlns:a16="http://schemas.microsoft.com/office/drawing/2014/main" id="{59694689-669D-44C5-B619-F589173FE561}"/>
              </a:ext>
            </a:extLst>
          </p:cNvPr>
          <p:cNvSpPr txBox="1">
            <a:spLocks/>
          </p:cNvSpPr>
          <p:nvPr/>
        </p:nvSpPr>
        <p:spPr>
          <a:xfrm>
            <a:off x="4588157"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a:t>
            </a:r>
          </a:p>
        </p:txBody>
      </p:sp>
      <p:sp>
        <p:nvSpPr>
          <p:cNvPr id="23" name="Text Placeholder 19">
            <a:extLst>
              <a:ext uri="{FF2B5EF4-FFF2-40B4-BE49-F238E27FC236}">
                <a16:creationId xmlns:a16="http://schemas.microsoft.com/office/drawing/2014/main" id="{6BE59FCF-FFED-4A34-AAEC-8C22F983D227}"/>
              </a:ext>
            </a:extLst>
          </p:cNvPr>
          <p:cNvSpPr txBox="1">
            <a:spLocks/>
          </p:cNvSpPr>
          <p:nvPr/>
        </p:nvSpPr>
        <p:spPr>
          <a:xfrm>
            <a:off x="2511022" y="6039317"/>
            <a:ext cx="2580510" cy="70560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DOLOR SIT</a:t>
            </a:r>
            <a:br>
              <a:rPr lang="en-US" dirty="0"/>
            </a:br>
            <a:r>
              <a:rPr lang="en-US" dirty="0"/>
              <a:t>CONSECTETUER</a:t>
            </a:r>
          </a:p>
        </p:txBody>
      </p:sp>
      <p:sp>
        <p:nvSpPr>
          <p:cNvPr id="24" name="Text Placeholder 19">
            <a:extLst>
              <a:ext uri="{FF2B5EF4-FFF2-40B4-BE49-F238E27FC236}">
                <a16:creationId xmlns:a16="http://schemas.microsoft.com/office/drawing/2014/main" id="{6ED694E5-AE6C-41B5-B6A8-CDF7585D6174}"/>
              </a:ext>
            </a:extLst>
          </p:cNvPr>
          <p:cNvSpPr txBox="1">
            <a:spLocks/>
          </p:cNvSpPr>
          <p:nvPr/>
        </p:nvSpPr>
        <p:spPr>
          <a:xfrm>
            <a:off x="2524401" y="6765190"/>
            <a:ext cx="2658781" cy="100101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5" name="Text Placeholder 19">
            <a:extLst>
              <a:ext uri="{FF2B5EF4-FFF2-40B4-BE49-F238E27FC236}">
                <a16:creationId xmlns:a16="http://schemas.microsoft.com/office/drawing/2014/main" id="{A3725F2D-3F20-47AB-B9A5-E5757F6FF86A}"/>
              </a:ext>
            </a:extLst>
          </p:cNvPr>
          <p:cNvSpPr txBox="1">
            <a:spLocks/>
          </p:cNvSpPr>
          <p:nvPr/>
        </p:nvSpPr>
        <p:spPr>
          <a:xfrm>
            <a:off x="243840" y="6039317"/>
            <a:ext cx="2066864" cy="40277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a:t>
            </a:r>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252760" y="6442093"/>
            <a:ext cx="1894082" cy="234313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27" name="Oval 26" descr="decorative elemenet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8" name="Oval 27" descr="decorative elemenet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 name="Oval 28" descr="decorative elemenet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0" name="Oval 29" descr="decorative elemenet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 name="Oval 30" descr="decorative elemenet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Oval 31" descr="decorative elemenet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 name="Oval 32" descr="decorative elemenet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Oval 33" descr="decorative elemenet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Oval 34" descr="decorative elemenet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Oval 35" descr="decorative elemenet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7" name="Oval 36" descr="decorative elemenet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Oval 37" descr="decorative elemenet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Oval 38" descr="decorative elemenet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Oval 39" descr="decorative elemenet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1" name="Oval 40" descr="decorative elemenet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Oval 41" descr="decorative elemenet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3" name="Oval 42" descr="decorative elemenet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Oval 43" descr="decorative elemenet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5" name="Oval 44" descr="decorative elemenet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6" name="Oval 45" descr="decorative elemenet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7" name="Oval 46" descr="decorative elemenet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Picture Placeholder 48" descr="thumbs up icon">
            <a:extLst>
              <a:ext uri="{FF2B5EF4-FFF2-40B4-BE49-F238E27FC236}">
                <a16:creationId xmlns:a16="http://schemas.microsoft.com/office/drawing/2014/main" id="{18E59CD9-FD5B-4D90-A991-8BE2449BF36F}"/>
              </a:ext>
            </a:extLst>
          </p:cNvPr>
          <p:cNvSpPr txBox="1">
            <a:spLocks/>
          </p:cNvSpPr>
          <p:nvPr/>
        </p:nvSpPr>
        <p:spPr>
          <a:xfrm>
            <a:off x="1416208" y="2742902"/>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0" name="Picture Placeholder 48" descr="camera icon">
            <a:extLst>
              <a:ext uri="{FF2B5EF4-FFF2-40B4-BE49-F238E27FC236}">
                <a16:creationId xmlns:a16="http://schemas.microsoft.com/office/drawing/2014/main" id="{10D5880C-3E27-4302-8F58-27725A2D4C62}"/>
              </a:ext>
            </a:extLst>
          </p:cNvPr>
          <p:cNvSpPr txBox="1">
            <a:spLocks/>
          </p:cNvSpPr>
          <p:nvPr/>
        </p:nvSpPr>
        <p:spPr>
          <a:xfrm>
            <a:off x="1757518" y="4324509"/>
            <a:ext cx="386165" cy="386165"/>
          </a:xfrm>
          <a:prstGeom prst="ellipse">
            <a:avLst/>
          </a:prstGeom>
          <a:blipFill>
            <a:blip r:embed="rId18">
              <a:extLst>
                <a:ext uri="{96DAC541-7B7A-43D3-8B79-37D633B846F1}">
                  <asvg:svgBlip xmlns:asvg="http://schemas.microsoft.com/office/drawing/2016/SVG/main" r:embed="rId19"/>
                </a:ext>
              </a:extLst>
            </a:blip>
            <a:stretch>
              <a:fillRect l="17711" t="21592" r="17711" b="23158"/>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1" name="Picture Placeholder 48" descr="speech bubble icon">
            <a:extLst>
              <a:ext uri="{FF2B5EF4-FFF2-40B4-BE49-F238E27FC236}">
                <a16:creationId xmlns:a16="http://schemas.microsoft.com/office/drawing/2014/main" id="{F89B2B7D-B7A1-4850-AF0B-C5EDA03E8F35}"/>
              </a:ext>
            </a:extLst>
          </p:cNvPr>
          <p:cNvSpPr txBox="1">
            <a:spLocks/>
          </p:cNvSpPr>
          <p:nvPr/>
        </p:nvSpPr>
        <p:spPr>
          <a:xfrm>
            <a:off x="3185392" y="4472691"/>
            <a:ext cx="504000" cy="504000"/>
          </a:xfrm>
          <a:prstGeom prst="ellipse">
            <a:avLst/>
          </a:prstGeom>
          <a:blipFill>
            <a:blip r:embed="rId20">
              <a:extLst>
                <a:ext uri="{96DAC541-7B7A-43D3-8B79-37D633B846F1}">
                  <asvg:svgBlip xmlns:asvg="http://schemas.microsoft.com/office/drawing/2016/SVG/main" r:embed="rId21"/>
                </a:ext>
              </a:extLst>
            </a:blip>
            <a:srcRect/>
            <a:stretch>
              <a:fillRect l="14668" t="17509" r="11900" b="19665"/>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2" name="Picture Placeholder 48" descr="email icon">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3" name="Picture Placeholder 48" descr="pen in box icon">
            <a:extLst>
              <a:ext uri="{FF2B5EF4-FFF2-40B4-BE49-F238E27FC236}">
                <a16:creationId xmlns:a16="http://schemas.microsoft.com/office/drawing/2014/main" id="{0E117B05-F6B5-4FAA-B946-E5C7B4D269D6}"/>
              </a:ext>
            </a:extLst>
          </p:cNvPr>
          <p:cNvSpPr txBox="1">
            <a:spLocks/>
          </p:cNvSpPr>
          <p:nvPr/>
        </p:nvSpPr>
        <p:spPr>
          <a:xfrm>
            <a:off x="4855869" y="2813801"/>
            <a:ext cx="504000" cy="504000"/>
          </a:xfrm>
          <a:prstGeom prst="ellipse">
            <a:avLst/>
          </a:prstGeom>
          <a:blipFill>
            <a:blip r:embed="rId22">
              <a:extLst>
                <a:ext uri="{96DAC541-7B7A-43D3-8B79-37D633B846F1}">
                  <asvg:svgBlip xmlns:asvg="http://schemas.microsoft.com/office/drawing/2016/SVG/main" r:embed="rId23"/>
                </a:ext>
              </a:extLst>
            </a:blip>
            <a:srcRect/>
            <a:stretch>
              <a:fillRect l="22990" t="19938" r="16926" b="22590"/>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4" name="Picture Placeholder 48" descr="magnifying glass icon">
            <a:extLst>
              <a:ext uri="{FF2B5EF4-FFF2-40B4-BE49-F238E27FC236}">
                <a16:creationId xmlns:a16="http://schemas.microsoft.com/office/drawing/2014/main" id="{FD610947-524F-4B5F-BBDD-A1F9139C99AE}"/>
              </a:ext>
            </a:extLst>
          </p:cNvPr>
          <p:cNvSpPr txBox="1">
            <a:spLocks/>
          </p:cNvSpPr>
          <p:nvPr/>
        </p:nvSpPr>
        <p:spPr>
          <a:xfrm>
            <a:off x="3513111" y="2522883"/>
            <a:ext cx="386165" cy="386165"/>
          </a:xfrm>
          <a:prstGeom prst="ellipse">
            <a:avLst/>
          </a:prstGeom>
          <a:blipFill>
            <a:blip r:embed="rId24">
              <a:extLst>
                <a:ext uri="{96DAC541-7B7A-43D3-8B79-37D633B846F1}">
                  <asvg:svgBlip xmlns:asvg="http://schemas.microsoft.com/office/drawing/2016/SVG/main" r:embed="rId25"/>
                </a:ext>
              </a:extLst>
            </a:blip>
            <a:srcRect/>
            <a:stretch>
              <a:fillRect l="17116" t="16888" r="13222" b="16477"/>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pic>
        <p:nvPicPr>
          <p:cNvPr id="55" name="Graphic 54" descr="decorative elemenets">
            <a:extLst>
              <a:ext uri="{FF2B5EF4-FFF2-40B4-BE49-F238E27FC236}">
                <a16:creationId xmlns:a16="http://schemas.microsoft.com/office/drawing/2014/main" id="{9D50B66D-2341-4CEB-9C2A-FB6594D5985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095859" y="4568287"/>
            <a:ext cx="513563" cy="326813"/>
          </a:xfrm>
          <a:prstGeom prst="rect">
            <a:avLst/>
          </a:prstGeom>
        </p:spPr>
      </p:pic>
      <p:sp>
        <p:nvSpPr>
          <p:cNvPr id="56" name="Text Placeholder 181">
            <a:extLst>
              <a:ext uri="{FF2B5EF4-FFF2-40B4-BE49-F238E27FC236}">
                <a16:creationId xmlns:a16="http://schemas.microsoft.com/office/drawing/2014/main" id="{3B047788-9896-4519-8279-52ABFCA9E3B8}"/>
              </a:ext>
            </a:extLst>
          </p:cNvPr>
          <p:cNvSpPr txBox="1">
            <a:spLocks/>
          </p:cNvSpPr>
          <p:nvPr/>
        </p:nvSpPr>
        <p:spPr>
          <a:xfrm>
            <a:off x="5478103" y="4653115"/>
            <a:ext cx="1130400" cy="1130400"/>
          </a:xfrm>
          <a:prstGeom prst="ellipse">
            <a:avLst/>
          </a:prstGeom>
          <a:ln w="25400">
            <a:solidFill>
              <a:schemeClr val="accent1"/>
            </a:solidFill>
          </a:ln>
        </p:spPr>
        <p:txBody>
          <a:bodyPr lIns="0" tIns="0" rIns="0" bIns="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EVERY</a:t>
            </a:r>
            <a:br>
              <a:rPr lang="en-US" dirty="0"/>
            </a:br>
            <a:r>
              <a:rPr lang="en-US" dirty="0"/>
              <a:t>MINUTE</a:t>
            </a:r>
            <a:endParaRPr lang="ru-RU" dirty="0"/>
          </a:p>
        </p:txBody>
      </p:sp>
      <p:sp>
        <p:nvSpPr>
          <p:cNvPr id="57" name="Text Placeholder 19">
            <a:extLst>
              <a:ext uri="{FF2B5EF4-FFF2-40B4-BE49-F238E27FC236}">
                <a16:creationId xmlns:a16="http://schemas.microsoft.com/office/drawing/2014/main" id="{0EE7902B-93D2-48DA-96DF-612C09C146BF}"/>
              </a:ext>
            </a:extLst>
          </p:cNvPr>
          <p:cNvSpPr txBox="1">
            <a:spLocks/>
          </p:cNvSpPr>
          <p:nvPr/>
        </p:nvSpPr>
        <p:spPr>
          <a:xfrm>
            <a:off x="2320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u-RU" dirty="0"/>
              <a:t>2</a:t>
            </a:r>
            <a:r>
              <a:rPr lang="en-US" dirty="0"/>
              <a:t>.8</a:t>
            </a:r>
          </a:p>
        </p:txBody>
      </p:sp>
      <p:sp>
        <p:nvSpPr>
          <p:cNvPr id="58" name="Text Placeholder 19">
            <a:extLst>
              <a:ext uri="{FF2B5EF4-FFF2-40B4-BE49-F238E27FC236}">
                <a16:creationId xmlns:a16="http://schemas.microsoft.com/office/drawing/2014/main" id="{C8C8845D-BBAF-4DBE-A469-86A86C60685C}"/>
              </a:ext>
            </a:extLst>
          </p:cNvPr>
          <p:cNvSpPr txBox="1">
            <a:spLocks/>
          </p:cNvSpPr>
          <p:nvPr/>
        </p:nvSpPr>
        <p:spPr>
          <a:xfrm>
            <a:off x="1068194" y="1630247"/>
            <a:ext cx="689323"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Social Media</a:t>
            </a:r>
            <a:br>
              <a:rPr lang="en-US" dirty="0"/>
            </a:br>
            <a:r>
              <a:rPr lang="en-US" dirty="0"/>
              <a:t>posts</a:t>
            </a:r>
          </a:p>
        </p:txBody>
      </p:sp>
      <p:sp>
        <p:nvSpPr>
          <p:cNvPr id="59" name="Text Placeholder 19">
            <a:extLst>
              <a:ext uri="{FF2B5EF4-FFF2-40B4-BE49-F238E27FC236}">
                <a16:creationId xmlns:a16="http://schemas.microsoft.com/office/drawing/2014/main" id="{89BE779C-F03C-4352-AFC0-387CA519B291}"/>
              </a:ext>
            </a:extLst>
          </p:cNvPr>
          <p:cNvSpPr txBox="1">
            <a:spLocks/>
          </p:cNvSpPr>
          <p:nvPr/>
        </p:nvSpPr>
        <p:spPr>
          <a:xfrm>
            <a:off x="232067"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100</a:t>
            </a:r>
          </a:p>
        </p:txBody>
      </p:sp>
      <p:sp>
        <p:nvSpPr>
          <p:cNvPr id="60" name="Text Placeholder 19">
            <a:extLst>
              <a:ext uri="{FF2B5EF4-FFF2-40B4-BE49-F238E27FC236}">
                <a16:creationId xmlns:a16="http://schemas.microsoft.com/office/drawing/2014/main" id="{0207ACE1-7765-4505-9287-C74700610B15}"/>
              </a:ext>
            </a:extLst>
          </p:cNvPr>
          <p:cNvSpPr txBox="1">
            <a:spLocks/>
          </p:cNvSpPr>
          <p:nvPr/>
        </p:nvSpPr>
        <p:spPr>
          <a:xfrm>
            <a:off x="1068195"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Hours</a:t>
            </a:r>
            <a:br>
              <a:rPr lang="en-US" dirty="0"/>
            </a:br>
            <a:r>
              <a:rPr lang="en-US" dirty="0"/>
              <a:t>of Online</a:t>
            </a:r>
            <a:br>
              <a:rPr lang="en-US" dirty="0"/>
            </a:br>
            <a:r>
              <a:rPr lang="en-US" dirty="0"/>
              <a:t>videos</a:t>
            </a:r>
          </a:p>
        </p:txBody>
      </p:sp>
      <p:sp>
        <p:nvSpPr>
          <p:cNvPr id="61" name="Text Placeholder 19">
            <a:extLst>
              <a:ext uri="{FF2B5EF4-FFF2-40B4-BE49-F238E27FC236}">
                <a16:creationId xmlns:a16="http://schemas.microsoft.com/office/drawing/2014/main" id="{C5E15405-4E51-4A4A-BFEC-B78501B77FA3}"/>
              </a:ext>
            </a:extLst>
          </p:cNvPr>
          <p:cNvSpPr txBox="1">
            <a:spLocks/>
          </p:cNvSpPr>
          <p:nvPr/>
        </p:nvSpPr>
        <p:spPr>
          <a:xfrm>
            <a:off x="241223" y="5229081"/>
            <a:ext cx="640436"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57</a:t>
            </a:r>
          </a:p>
        </p:txBody>
      </p:sp>
      <p:sp>
        <p:nvSpPr>
          <p:cNvPr id="62" name="Text Placeholder 19">
            <a:extLst>
              <a:ext uri="{FF2B5EF4-FFF2-40B4-BE49-F238E27FC236}">
                <a16:creationId xmlns:a16="http://schemas.microsoft.com/office/drawing/2014/main" id="{4034DFC7-B0FA-463B-92F2-98E4CAEB3356}"/>
              </a:ext>
            </a:extLst>
          </p:cNvPr>
          <p:cNvSpPr txBox="1">
            <a:spLocks/>
          </p:cNvSpPr>
          <p:nvPr/>
        </p:nvSpPr>
        <p:spPr>
          <a:xfrm>
            <a:off x="900012" y="522908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Pictures</a:t>
            </a:r>
            <a:br>
              <a:rPr lang="en-US" dirty="0"/>
            </a:br>
            <a:r>
              <a:rPr lang="en-US" dirty="0"/>
              <a:t>posts</a:t>
            </a:r>
          </a:p>
        </p:txBody>
      </p:sp>
      <p:sp>
        <p:nvSpPr>
          <p:cNvPr id="63" name="Text Placeholder 19">
            <a:extLst>
              <a:ext uri="{FF2B5EF4-FFF2-40B4-BE49-F238E27FC236}">
                <a16:creationId xmlns:a16="http://schemas.microsoft.com/office/drawing/2014/main" id="{40F75B97-72FF-4C6B-A5A6-BEB2097EC596}"/>
              </a:ext>
            </a:extLst>
          </p:cNvPr>
          <p:cNvSpPr txBox="1">
            <a:spLocks/>
          </p:cNvSpPr>
          <p:nvPr/>
        </p:nvSpPr>
        <p:spPr>
          <a:xfrm>
            <a:off x="27649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u-RU" dirty="0"/>
              <a:t>2</a:t>
            </a:r>
            <a:r>
              <a:rPr lang="en-US" dirty="0"/>
              <a:t>.5</a:t>
            </a:r>
          </a:p>
        </p:txBody>
      </p:sp>
      <p:sp>
        <p:nvSpPr>
          <p:cNvPr id="64" name="Text Placeholder 19">
            <a:extLst>
              <a:ext uri="{FF2B5EF4-FFF2-40B4-BE49-F238E27FC236}">
                <a16:creationId xmlns:a16="http://schemas.microsoft.com/office/drawing/2014/main" id="{7014ED3D-D123-4D88-8470-8C5C8F92EC2C}"/>
              </a:ext>
            </a:extLst>
          </p:cNvPr>
          <p:cNvSpPr txBox="1">
            <a:spLocks/>
          </p:cNvSpPr>
          <p:nvPr/>
        </p:nvSpPr>
        <p:spPr>
          <a:xfrm>
            <a:off x="3601094" y="1630247"/>
            <a:ext cx="1076297"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Website</a:t>
            </a:r>
            <a:br>
              <a:rPr lang="en-US" dirty="0"/>
            </a:br>
            <a:r>
              <a:rPr lang="en-US" dirty="0"/>
              <a:t>search queries</a:t>
            </a:r>
          </a:p>
        </p:txBody>
      </p:sp>
      <p:sp>
        <p:nvSpPr>
          <p:cNvPr id="65" name="Text Placeholder 19">
            <a:extLst>
              <a:ext uri="{FF2B5EF4-FFF2-40B4-BE49-F238E27FC236}">
                <a16:creationId xmlns:a16="http://schemas.microsoft.com/office/drawing/2014/main" id="{E27E1CCD-3526-4F43-A0C8-B6172DAEE1B0}"/>
              </a:ext>
            </a:extLst>
          </p:cNvPr>
          <p:cNvSpPr txBox="1">
            <a:spLocks/>
          </p:cNvSpPr>
          <p:nvPr/>
        </p:nvSpPr>
        <p:spPr>
          <a:xfrm>
            <a:off x="2515470" y="5223257"/>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50.7</a:t>
            </a:r>
          </a:p>
        </p:txBody>
      </p:sp>
      <p:sp>
        <p:nvSpPr>
          <p:cNvPr id="66" name="Text Placeholder 19">
            <a:extLst>
              <a:ext uri="{FF2B5EF4-FFF2-40B4-BE49-F238E27FC236}">
                <a16:creationId xmlns:a16="http://schemas.microsoft.com/office/drawing/2014/main" id="{9CBBD6E8-143A-49F0-AAAC-A9F50BFAE1FB}"/>
              </a:ext>
            </a:extLst>
          </p:cNvPr>
          <p:cNvSpPr txBox="1">
            <a:spLocks/>
          </p:cNvSpPr>
          <p:nvPr/>
        </p:nvSpPr>
        <p:spPr>
          <a:xfrm>
            <a:off x="3529968" y="5223257"/>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Thoughts</a:t>
            </a:r>
            <a:br>
              <a:rPr lang="en-US" dirty="0"/>
            </a:br>
            <a:r>
              <a:rPr lang="en-US" dirty="0"/>
              <a:t>posts</a:t>
            </a:r>
          </a:p>
        </p:txBody>
      </p:sp>
      <p:sp>
        <p:nvSpPr>
          <p:cNvPr id="67" name="Text Placeholder 19">
            <a:extLst>
              <a:ext uri="{FF2B5EF4-FFF2-40B4-BE49-F238E27FC236}">
                <a16:creationId xmlns:a16="http://schemas.microsoft.com/office/drawing/2014/main" id="{DA8DDA54-2E05-4D48-B95A-C9C2777C390A}"/>
              </a:ext>
            </a:extLst>
          </p:cNvPr>
          <p:cNvSpPr txBox="1">
            <a:spLocks/>
          </p:cNvSpPr>
          <p:nvPr/>
        </p:nvSpPr>
        <p:spPr>
          <a:xfrm>
            <a:off x="5261145"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201</a:t>
            </a:r>
          </a:p>
        </p:txBody>
      </p:sp>
      <p:sp>
        <p:nvSpPr>
          <p:cNvPr id="68" name="Text Placeholder 19">
            <a:extLst>
              <a:ext uri="{FF2B5EF4-FFF2-40B4-BE49-F238E27FC236}">
                <a16:creationId xmlns:a16="http://schemas.microsoft.com/office/drawing/2014/main" id="{862F9E95-1044-4FC6-9560-B3913C56EE09}"/>
              </a:ext>
            </a:extLst>
          </p:cNvPr>
          <p:cNvSpPr txBox="1">
            <a:spLocks/>
          </p:cNvSpPr>
          <p:nvPr/>
        </p:nvSpPr>
        <p:spPr>
          <a:xfrm>
            <a:off x="6097273"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emails</a:t>
            </a:r>
            <a:br>
              <a:rPr lang="en-US" dirty="0"/>
            </a:br>
            <a:r>
              <a:rPr lang="en-US" dirty="0"/>
              <a:t>sent</a:t>
            </a:r>
          </a:p>
        </p:txBody>
      </p:sp>
      <p:sp>
        <p:nvSpPr>
          <p:cNvPr id="69" name="Text Placeholder 19">
            <a:extLst>
              <a:ext uri="{FF2B5EF4-FFF2-40B4-BE49-F238E27FC236}">
                <a16:creationId xmlns:a16="http://schemas.microsoft.com/office/drawing/2014/main" id="{0544D927-BB91-4B93-A29C-C63BED33596E}"/>
              </a:ext>
            </a:extLst>
          </p:cNvPr>
          <p:cNvSpPr txBox="1">
            <a:spLocks/>
          </p:cNvSpPr>
          <p:nvPr/>
        </p:nvSpPr>
        <p:spPr>
          <a:xfrm>
            <a:off x="4989542" y="1630914"/>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27.2</a:t>
            </a:r>
          </a:p>
        </p:txBody>
      </p:sp>
      <p:sp>
        <p:nvSpPr>
          <p:cNvPr id="70" name="Text Placeholder 19">
            <a:extLst>
              <a:ext uri="{FF2B5EF4-FFF2-40B4-BE49-F238E27FC236}">
                <a16:creationId xmlns:a16="http://schemas.microsoft.com/office/drawing/2014/main" id="{3BAE8711-DBE1-4450-BBC9-CCF2FCB4E3A3}"/>
              </a:ext>
            </a:extLst>
          </p:cNvPr>
          <p:cNvSpPr txBox="1">
            <a:spLocks/>
          </p:cNvSpPr>
          <p:nvPr/>
        </p:nvSpPr>
        <p:spPr>
          <a:xfrm>
            <a:off x="6004040" y="1630914"/>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Review</a:t>
            </a:r>
            <a:br>
              <a:rPr lang="en-US" dirty="0"/>
            </a:br>
            <a:r>
              <a:rPr lang="en-US" dirty="0"/>
              <a:t>posts</a:t>
            </a:r>
          </a:p>
        </p:txBody>
      </p:sp>
      <p:pic>
        <p:nvPicPr>
          <p:cNvPr id="74" name="Graphic 73" descr="Play">
            <a:extLst>
              <a:ext uri="{FF2B5EF4-FFF2-40B4-BE49-F238E27FC236}">
                <a16:creationId xmlns:a16="http://schemas.microsoft.com/office/drawing/2014/main" id="{A51EA8B3-7F91-491E-BBFC-72F4DF95C2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91473" y="3388900"/>
            <a:ext cx="365760" cy="365760"/>
          </a:xfrm>
          <a:prstGeom prst="rect">
            <a:avLst/>
          </a:prstGeom>
        </p:spPr>
      </p:pic>
      <p:pic>
        <p:nvPicPr>
          <p:cNvPr id="76" name="Graphic 75" descr="Envelope">
            <a:extLst>
              <a:ext uri="{FF2B5EF4-FFF2-40B4-BE49-F238E27FC236}">
                <a16:creationId xmlns:a16="http://schemas.microsoft.com/office/drawing/2014/main" id="{0C9DAECE-A345-4047-8FC4-3C3C831C6FD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5877" y="4214338"/>
            <a:ext cx="365760" cy="365760"/>
          </a:xfrm>
          <a:prstGeom prst="rect">
            <a:avLst/>
          </a:prstGeom>
        </p:spPr>
      </p:pic>
      <p:pic>
        <p:nvPicPr>
          <p:cNvPr id="78" name="Graphic 77" descr="Thumbs Up Sign">
            <a:extLst>
              <a:ext uri="{FF2B5EF4-FFF2-40B4-BE49-F238E27FC236}">
                <a16:creationId xmlns:a16="http://schemas.microsoft.com/office/drawing/2014/main" id="{17827215-7909-44B0-9947-E549EC37E52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455260" y="2734506"/>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graphicsPoster_05_Tech_MO - v6" id="{1530636B-D1E3-4B01-9D90-9DAD836A6AB8}" vid="{BE62F7C2-45A8-4590-B6A9-FEA39F9536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FB9CA9-3963-4091-A731-4A9DB8A55C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708826-4E55-460B-A868-A5847D27555D}">
  <ds:schemaRefs>
    <ds:schemaRef ds:uri="http://purl.org/dc/elements/1.1/"/>
    <ds:schemaRef ds:uri="http://schemas.microsoft.com/office/2006/metadata/properties"/>
    <ds:schemaRef ds:uri="http://schemas.microsoft.com/office/infopath/2007/PartnerControls"/>
    <ds:schemaRef ds:uri="fb0879af-3eba-417a-a55a-ffe6dcd6ca77"/>
    <ds:schemaRef ds:uri="http://purl.org/dc/terms/"/>
    <ds:schemaRef ds:uri="http://purl.org/dc/dcmitype/"/>
    <ds:schemaRef ds:uri="http://schemas.microsoft.com/office/2006/documentManagement/types"/>
    <ds:schemaRef ds:uri="http://schemas.openxmlformats.org/package/2006/metadata/core-properties"/>
    <ds:schemaRef ds:uri="6dc4bcd6-49db-4c07-9060-8acfc67cef9f"/>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19CC75-1457-4C9F-96D0-F5A580144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0</TotalTime>
  <Words>273</Words>
  <Application>Microsoft Office PowerPoint</Application>
  <PresentationFormat>On-screen Show (4:3)</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Tahoma</vt:lpstr>
      <vt:lpstr>InfographicsPoster_Tech_v1_mo</vt:lpstr>
      <vt:lpstr>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2019-04-07T14:43:17Z</dcterms:created>
  <dcterms:modified xsi:type="dcterms:W3CDTF">2019-04-07T17:48:02Z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