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3.xml" ContentType="application/vnd.openxmlformats-officedocument.themeOverr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notesSlides/notesSlide1.xml" ContentType="application/vnd.openxmlformats-officedocument.presentationml.notesSl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notesSlides/notesSlide2.xml" ContentType="application/vnd.openxmlformats-officedocument.presentationml.notesSlide+xml"/>
  <Override PartName="/ppt/theme/themeOverride20.xml" ContentType="application/vnd.openxmlformats-officedocument.themeOverride+xml"/>
  <Override PartName="/ppt/notesSlides/notesSlide3.xml" ContentType="application/vnd.openxmlformats-officedocument.presentationml.notesSlide+xml"/>
  <Override PartName="/ppt/theme/themeOverride21.xml" ContentType="application/vnd.openxmlformats-officedocument.themeOverride+xml"/>
  <Override PartName="/ppt/notesSlides/notesSlide4.xml" ContentType="application/vnd.openxmlformats-officedocument.presentationml.notesSlide+xml"/>
  <Override PartName="/ppt/theme/themeOverride2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26"/>
  </p:notesMasterIdLst>
  <p:sldIdLst>
    <p:sldId id="256" r:id="rId2"/>
    <p:sldId id="257" r:id="rId3"/>
    <p:sldId id="275" r:id="rId4"/>
    <p:sldId id="276" r:id="rId5"/>
    <p:sldId id="278" r:id="rId6"/>
    <p:sldId id="258" r:id="rId7"/>
    <p:sldId id="259" r:id="rId8"/>
    <p:sldId id="260" r:id="rId9"/>
    <p:sldId id="261" r:id="rId10"/>
    <p:sldId id="262" r:id="rId11"/>
    <p:sldId id="263" r:id="rId12"/>
    <p:sldId id="264" r:id="rId13"/>
    <p:sldId id="265" r:id="rId14"/>
    <p:sldId id="266" r:id="rId15"/>
    <p:sldId id="267" r:id="rId16"/>
    <p:sldId id="271" r:id="rId17"/>
    <p:sldId id="272" r:id="rId18"/>
    <p:sldId id="273" r:id="rId19"/>
    <p:sldId id="281" r:id="rId20"/>
    <p:sldId id="274" r:id="rId21"/>
    <p:sldId id="280" r:id="rId22"/>
    <p:sldId id="268" r:id="rId23"/>
    <p:sldId id="270" r:id="rId24"/>
    <p:sldId id="26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4DB5CA-32B7-4BE1-BD21-716CA70F1B4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6B4B956-2F93-43CF-86FA-7CA1EA878355}">
      <dgm:prSet phldrT="[Text]"/>
      <dgm:spPr/>
      <dgm:t>
        <a:bodyPr/>
        <a:lstStyle/>
        <a:p>
          <a:r>
            <a:rPr lang="en-US" dirty="0" smtClean="0"/>
            <a:t>Cyber Crime</a:t>
          </a:r>
          <a:endParaRPr lang="en-US" dirty="0"/>
        </a:p>
      </dgm:t>
    </dgm:pt>
    <dgm:pt modelId="{CC0FB733-AAF1-4D53-BBE1-E29709C53526}" type="parTrans" cxnId="{7D51A994-088C-4A2D-BBC8-910D0746970D}">
      <dgm:prSet/>
      <dgm:spPr/>
      <dgm:t>
        <a:bodyPr/>
        <a:lstStyle/>
        <a:p>
          <a:endParaRPr lang="en-US"/>
        </a:p>
      </dgm:t>
    </dgm:pt>
    <dgm:pt modelId="{E819C7C5-1901-4F7D-9539-78657867405A}" type="sibTrans" cxnId="{7D51A994-088C-4A2D-BBC8-910D0746970D}">
      <dgm:prSet/>
      <dgm:spPr/>
      <dgm:t>
        <a:bodyPr/>
        <a:lstStyle/>
        <a:p>
          <a:endParaRPr lang="en-US"/>
        </a:p>
      </dgm:t>
    </dgm:pt>
    <dgm:pt modelId="{9169829A-5152-4FB4-8EA7-CAB778699C09}">
      <dgm:prSet phldrT="[Text]"/>
      <dgm:spPr/>
      <dgm:t>
        <a:bodyPr/>
        <a:lstStyle/>
        <a:p>
          <a:r>
            <a:rPr lang="en-US" dirty="0" smtClean="0"/>
            <a:t>Based on Computer's Role</a:t>
          </a:r>
          <a:endParaRPr lang="en-US" dirty="0"/>
        </a:p>
      </dgm:t>
    </dgm:pt>
    <dgm:pt modelId="{6A6E034D-7EB1-4488-8393-B7A5AB9BE47D}" type="parTrans" cxnId="{5D63234B-53C4-42A9-AF1F-AEA6C24154AF}">
      <dgm:prSet/>
      <dgm:spPr/>
      <dgm:t>
        <a:bodyPr/>
        <a:lstStyle/>
        <a:p>
          <a:endParaRPr lang="en-US"/>
        </a:p>
      </dgm:t>
    </dgm:pt>
    <dgm:pt modelId="{5B4CCDCC-566B-4DF8-8FA4-B05B831CB393}" type="sibTrans" cxnId="{5D63234B-53C4-42A9-AF1F-AEA6C24154AF}">
      <dgm:prSet/>
      <dgm:spPr/>
      <dgm:t>
        <a:bodyPr/>
        <a:lstStyle/>
        <a:p>
          <a:endParaRPr lang="en-US"/>
        </a:p>
      </dgm:t>
    </dgm:pt>
    <dgm:pt modelId="{EF2C8846-5989-417E-8FA4-6524EFECA697}">
      <dgm:prSet phldrT="[Text]"/>
      <dgm:spPr/>
      <dgm:t>
        <a:bodyPr/>
        <a:lstStyle/>
        <a:p>
          <a:r>
            <a:rPr lang="en-US" dirty="0" smtClean="0"/>
            <a:t>Based on the type of victim</a:t>
          </a:r>
          <a:endParaRPr lang="en-US" dirty="0"/>
        </a:p>
      </dgm:t>
    </dgm:pt>
    <dgm:pt modelId="{FD526E27-C5CD-4136-9C3D-90CB7A5DDD6B}" type="parTrans" cxnId="{95EF4D6D-9FDB-4554-8227-7C5910614C3D}">
      <dgm:prSet/>
      <dgm:spPr/>
      <dgm:t>
        <a:bodyPr/>
        <a:lstStyle/>
        <a:p>
          <a:endParaRPr lang="en-US"/>
        </a:p>
      </dgm:t>
    </dgm:pt>
    <dgm:pt modelId="{E0B250B9-4102-4FD9-81A6-FA2F5520F901}" type="sibTrans" cxnId="{95EF4D6D-9FDB-4554-8227-7C5910614C3D}">
      <dgm:prSet/>
      <dgm:spPr/>
      <dgm:t>
        <a:bodyPr/>
        <a:lstStyle/>
        <a:p>
          <a:endParaRPr lang="en-US"/>
        </a:p>
      </dgm:t>
    </dgm:pt>
    <dgm:pt modelId="{22DA3543-09B4-4F0B-9405-1626B172624C}" type="pres">
      <dgm:prSet presAssocID="{F54DB5CA-32B7-4BE1-BD21-716CA70F1B42}" presName="hierChild1" presStyleCnt="0">
        <dgm:presLayoutVars>
          <dgm:orgChart val="1"/>
          <dgm:chPref val="1"/>
          <dgm:dir/>
          <dgm:animOne val="branch"/>
          <dgm:animLvl val="lvl"/>
          <dgm:resizeHandles/>
        </dgm:presLayoutVars>
      </dgm:prSet>
      <dgm:spPr/>
      <dgm:t>
        <a:bodyPr/>
        <a:lstStyle/>
        <a:p>
          <a:endParaRPr lang="en-US"/>
        </a:p>
      </dgm:t>
    </dgm:pt>
    <dgm:pt modelId="{9EAD96AE-6235-4BF1-B0CD-B703228AA128}" type="pres">
      <dgm:prSet presAssocID="{36B4B956-2F93-43CF-86FA-7CA1EA878355}" presName="hierRoot1" presStyleCnt="0">
        <dgm:presLayoutVars>
          <dgm:hierBranch val="init"/>
        </dgm:presLayoutVars>
      </dgm:prSet>
      <dgm:spPr/>
    </dgm:pt>
    <dgm:pt modelId="{13950299-A281-4A5D-9693-11AABC6AA5F0}" type="pres">
      <dgm:prSet presAssocID="{36B4B956-2F93-43CF-86FA-7CA1EA878355}" presName="rootComposite1" presStyleCnt="0"/>
      <dgm:spPr/>
    </dgm:pt>
    <dgm:pt modelId="{3FD7B031-CC2D-42E6-BAB6-FB391AFDE5D5}" type="pres">
      <dgm:prSet presAssocID="{36B4B956-2F93-43CF-86FA-7CA1EA878355}" presName="rootText1" presStyleLbl="node0" presStyleIdx="0" presStyleCnt="1">
        <dgm:presLayoutVars>
          <dgm:chPref val="3"/>
        </dgm:presLayoutVars>
      </dgm:prSet>
      <dgm:spPr/>
      <dgm:t>
        <a:bodyPr/>
        <a:lstStyle/>
        <a:p>
          <a:endParaRPr lang="en-US"/>
        </a:p>
      </dgm:t>
    </dgm:pt>
    <dgm:pt modelId="{DFB70C62-28FE-4DBF-86D8-AF760179164F}" type="pres">
      <dgm:prSet presAssocID="{36B4B956-2F93-43CF-86FA-7CA1EA878355}" presName="rootConnector1" presStyleLbl="node1" presStyleIdx="0" presStyleCnt="0"/>
      <dgm:spPr/>
      <dgm:t>
        <a:bodyPr/>
        <a:lstStyle/>
        <a:p>
          <a:endParaRPr lang="en-US"/>
        </a:p>
      </dgm:t>
    </dgm:pt>
    <dgm:pt modelId="{460FE89B-CCFF-4862-8CE6-5A77AEE55FAD}" type="pres">
      <dgm:prSet presAssocID="{36B4B956-2F93-43CF-86FA-7CA1EA878355}" presName="hierChild2" presStyleCnt="0"/>
      <dgm:spPr/>
    </dgm:pt>
    <dgm:pt modelId="{51A96721-FB03-45FE-8A9E-A5A0714A2893}" type="pres">
      <dgm:prSet presAssocID="{6A6E034D-7EB1-4488-8393-B7A5AB9BE47D}" presName="Name37" presStyleLbl="parChTrans1D2" presStyleIdx="0" presStyleCnt="2"/>
      <dgm:spPr/>
      <dgm:t>
        <a:bodyPr/>
        <a:lstStyle/>
        <a:p>
          <a:endParaRPr lang="en-US"/>
        </a:p>
      </dgm:t>
    </dgm:pt>
    <dgm:pt modelId="{A0819C93-C213-4918-A14F-A7541FC89565}" type="pres">
      <dgm:prSet presAssocID="{9169829A-5152-4FB4-8EA7-CAB778699C09}" presName="hierRoot2" presStyleCnt="0">
        <dgm:presLayoutVars>
          <dgm:hierBranch val="init"/>
        </dgm:presLayoutVars>
      </dgm:prSet>
      <dgm:spPr/>
    </dgm:pt>
    <dgm:pt modelId="{D1A79940-4C02-43A9-B464-A69AE9804106}" type="pres">
      <dgm:prSet presAssocID="{9169829A-5152-4FB4-8EA7-CAB778699C09}" presName="rootComposite" presStyleCnt="0"/>
      <dgm:spPr/>
    </dgm:pt>
    <dgm:pt modelId="{CB7AE0AE-5D1E-4C5E-BD17-EEC27DB537FB}" type="pres">
      <dgm:prSet presAssocID="{9169829A-5152-4FB4-8EA7-CAB778699C09}" presName="rootText" presStyleLbl="node2" presStyleIdx="0" presStyleCnt="2">
        <dgm:presLayoutVars>
          <dgm:chPref val="3"/>
        </dgm:presLayoutVars>
      </dgm:prSet>
      <dgm:spPr/>
      <dgm:t>
        <a:bodyPr/>
        <a:lstStyle/>
        <a:p>
          <a:endParaRPr lang="en-US"/>
        </a:p>
      </dgm:t>
    </dgm:pt>
    <dgm:pt modelId="{7642319C-B894-4BBD-9BB7-2FDAB21F0965}" type="pres">
      <dgm:prSet presAssocID="{9169829A-5152-4FB4-8EA7-CAB778699C09}" presName="rootConnector" presStyleLbl="node2" presStyleIdx="0" presStyleCnt="2"/>
      <dgm:spPr/>
      <dgm:t>
        <a:bodyPr/>
        <a:lstStyle/>
        <a:p>
          <a:endParaRPr lang="en-US"/>
        </a:p>
      </dgm:t>
    </dgm:pt>
    <dgm:pt modelId="{BC9F08A5-EBA5-4B43-BCBF-D487ECA1F7A3}" type="pres">
      <dgm:prSet presAssocID="{9169829A-5152-4FB4-8EA7-CAB778699C09}" presName="hierChild4" presStyleCnt="0"/>
      <dgm:spPr/>
    </dgm:pt>
    <dgm:pt modelId="{0ACD219D-BC1A-4F20-BD56-6D8466C0F6F6}" type="pres">
      <dgm:prSet presAssocID="{9169829A-5152-4FB4-8EA7-CAB778699C09}" presName="hierChild5" presStyleCnt="0"/>
      <dgm:spPr/>
    </dgm:pt>
    <dgm:pt modelId="{BDD9B3A8-6736-4769-92BC-D0C03E548D6A}" type="pres">
      <dgm:prSet presAssocID="{FD526E27-C5CD-4136-9C3D-90CB7A5DDD6B}" presName="Name37" presStyleLbl="parChTrans1D2" presStyleIdx="1" presStyleCnt="2"/>
      <dgm:spPr/>
      <dgm:t>
        <a:bodyPr/>
        <a:lstStyle/>
        <a:p>
          <a:endParaRPr lang="en-US"/>
        </a:p>
      </dgm:t>
    </dgm:pt>
    <dgm:pt modelId="{A83098C2-ABB5-487B-9F05-17FD6235E1A8}" type="pres">
      <dgm:prSet presAssocID="{EF2C8846-5989-417E-8FA4-6524EFECA697}" presName="hierRoot2" presStyleCnt="0">
        <dgm:presLayoutVars>
          <dgm:hierBranch val="init"/>
        </dgm:presLayoutVars>
      </dgm:prSet>
      <dgm:spPr/>
    </dgm:pt>
    <dgm:pt modelId="{5886C8CE-0303-4775-B9F2-EFA71020E28B}" type="pres">
      <dgm:prSet presAssocID="{EF2C8846-5989-417E-8FA4-6524EFECA697}" presName="rootComposite" presStyleCnt="0"/>
      <dgm:spPr/>
    </dgm:pt>
    <dgm:pt modelId="{00251722-A621-4B24-BBE1-D3065557F977}" type="pres">
      <dgm:prSet presAssocID="{EF2C8846-5989-417E-8FA4-6524EFECA697}" presName="rootText" presStyleLbl="node2" presStyleIdx="1" presStyleCnt="2">
        <dgm:presLayoutVars>
          <dgm:chPref val="3"/>
        </dgm:presLayoutVars>
      </dgm:prSet>
      <dgm:spPr/>
      <dgm:t>
        <a:bodyPr/>
        <a:lstStyle/>
        <a:p>
          <a:endParaRPr lang="en-US"/>
        </a:p>
      </dgm:t>
    </dgm:pt>
    <dgm:pt modelId="{D25DA7EE-4831-47A4-B3DD-9DB3E48312ED}" type="pres">
      <dgm:prSet presAssocID="{EF2C8846-5989-417E-8FA4-6524EFECA697}" presName="rootConnector" presStyleLbl="node2" presStyleIdx="1" presStyleCnt="2"/>
      <dgm:spPr/>
      <dgm:t>
        <a:bodyPr/>
        <a:lstStyle/>
        <a:p>
          <a:endParaRPr lang="en-US"/>
        </a:p>
      </dgm:t>
    </dgm:pt>
    <dgm:pt modelId="{907C93BE-F7BB-4E08-9DC4-0C5ADE0F2C38}" type="pres">
      <dgm:prSet presAssocID="{EF2C8846-5989-417E-8FA4-6524EFECA697}" presName="hierChild4" presStyleCnt="0"/>
      <dgm:spPr/>
    </dgm:pt>
    <dgm:pt modelId="{2713A42B-8D7D-426C-933B-BFA98068CFDC}" type="pres">
      <dgm:prSet presAssocID="{EF2C8846-5989-417E-8FA4-6524EFECA697}" presName="hierChild5" presStyleCnt="0"/>
      <dgm:spPr/>
    </dgm:pt>
    <dgm:pt modelId="{6400F38E-362F-4928-8088-41C16969503B}" type="pres">
      <dgm:prSet presAssocID="{36B4B956-2F93-43CF-86FA-7CA1EA878355}" presName="hierChild3" presStyleCnt="0"/>
      <dgm:spPr/>
    </dgm:pt>
  </dgm:ptLst>
  <dgm:cxnLst>
    <dgm:cxn modelId="{298B68C3-1875-4FC4-A5DB-2F9D2C0A6B2E}" type="presOf" srcId="{FD526E27-C5CD-4136-9C3D-90CB7A5DDD6B}" destId="{BDD9B3A8-6736-4769-92BC-D0C03E548D6A}" srcOrd="0" destOrd="0" presId="urn:microsoft.com/office/officeart/2005/8/layout/orgChart1"/>
    <dgm:cxn modelId="{5D63234B-53C4-42A9-AF1F-AEA6C24154AF}" srcId="{36B4B956-2F93-43CF-86FA-7CA1EA878355}" destId="{9169829A-5152-4FB4-8EA7-CAB778699C09}" srcOrd="0" destOrd="0" parTransId="{6A6E034D-7EB1-4488-8393-B7A5AB9BE47D}" sibTransId="{5B4CCDCC-566B-4DF8-8FA4-B05B831CB393}"/>
    <dgm:cxn modelId="{84CBAA9D-16D4-4758-B755-7B94C8B1C34B}" type="presOf" srcId="{9169829A-5152-4FB4-8EA7-CAB778699C09}" destId="{CB7AE0AE-5D1E-4C5E-BD17-EEC27DB537FB}" srcOrd="0" destOrd="0" presId="urn:microsoft.com/office/officeart/2005/8/layout/orgChart1"/>
    <dgm:cxn modelId="{518B1F49-9BC6-4F8E-895E-6193102C0F05}" type="presOf" srcId="{EF2C8846-5989-417E-8FA4-6524EFECA697}" destId="{D25DA7EE-4831-47A4-B3DD-9DB3E48312ED}" srcOrd="1" destOrd="0" presId="urn:microsoft.com/office/officeart/2005/8/layout/orgChart1"/>
    <dgm:cxn modelId="{207C7704-6945-4010-99F4-08CA41191F5D}" type="presOf" srcId="{EF2C8846-5989-417E-8FA4-6524EFECA697}" destId="{00251722-A621-4B24-BBE1-D3065557F977}" srcOrd="0" destOrd="0" presId="urn:microsoft.com/office/officeart/2005/8/layout/orgChart1"/>
    <dgm:cxn modelId="{C9A3D363-09FC-4F22-AEB2-E29D14360590}" type="presOf" srcId="{36B4B956-2F93-43CF-86FA-7CA1EA878355}" destId="{DFB70C62-28FE-4DBF-86D8-AF760179164F}" srcOrd="1" destOrd="0" presId="urn:microsoft.com/office/officeart/2005/8/layout/orgChart1"/>
    <dgm:cxn modelId="{95EF4D6D-9FDB-4554-8227-7C5910614C3D}" srcId="{36B4B956-2F93-43CF-86FA-7CA1EA878355}" destId="{EF2C8846-5989-417E-8FA4-6524EFECA697}" srcOrd="1" destOrd="0" parTransId="{FD526E27-C5CD-4136-9C3D-90CB7A5DDD6B}" sibTransId="{E0B250B9-4102-4FD9-81A6-FA2F5520F901}"/>
    <dgm:cxn modelId="{1670AD6B-7B62-4176-BBAB-A7191F4001F9}" type="presOf" srcId="{9169829A-5152-4FB4-8EA7-CAB778699C09}" destId="{7642319C-B894-4BBD-9BB7-2FDAB21F0965}" srcOrd="1" destOrd="0" presId="urn:microsoft.com/office/officeart/2005/8/layout/orgChart1"/>
    <dgm:cxn modelId="{8A913846-CCF6-44FF-B597-C86657560210}" type="presOf" srcId="{36B4B956-2F93-43CF-86FA-7CA1EA878355}" destId="{3FD7B031-CC2D-42E6-BAB6-FB391AFDE5D5}" srcOrd="0" destOrd="0" presId="urn:microsoft.com/office/officeart/2005/8/layout/orgChart1"/>
    <dgm:cxn modelId="{7D51A994-088C-4A2D-BBC8-910D0746970D}" srcId="{F54DB5CA-32B7-4BE1-BD21-716CA70F1B42}" destId="{36B4B956-2F93-43CF-86FA-7CA1EA878355}" srcOrd="0" destOrd="0" parTransId="{CC0FB733-AAF1-4D53-BBE1-E29709C53526}" sibTransId="{E819C7C5-1901-4F7D-9539-78657867405A}"/>
    <dgm:cxn modelId="{87D80B3E-34F3-4D84-9A32-ABA565A414DE}" type="presOf" srcId="{6A6E034D-7EB1-4488-8393-B7A5AB9BE47D}" destId="{51A96721-FB03-45FE-8A9E-A5A0714A2893}" srcOrd="0" destOrd="0" presId="urn:microsoft.com/office/officeart/2005/8/layout/orgChart1"/>
    <dgm:cxn modelId="{23A340B8-45F0-4234-8329-4FFB621C0E7B}" type="presOf" srcId="{F54DB5CA-32B7-4BE1-BD21-716CA70F1B42}" destId="{22DA3543-09B4-4F0B-9405-1626B172624C}" srcOrd="0" destOrd="0" presId="urn:microsoft.com/office/officeart/2005/8/layout/orgChart1"/>
    <dgm:cxn modelId="{87A3E72C-4371-4683-BA4A-6AF2D7EC32A0}" type="presParOf" srcId="{22DA3543-09B4-4F0B-9405-1626B172624C}" destId="{9EAD96AE-6235-4BF1-B0CD-B703228AA128}" srcOrd="0" destOrd="0" presId="urn:microsoft.com/office/officeart/2005/8/layout/orgChart1"/>
    <dgm:cxn modelId="{D8EDAFC0-8851-4366-94D5-95E59B78BD91}" type="presParOf" srcId="{9EAD96AE-6235-4BF1-B0CD-B703228AA128}" destId="{13950299-A281-4A5D-9693-11AABC6AA5F0}" srcOrd="0" destOrd="0" presId="urn:microsoft.com/office/officeart/2005/8/layout/orgChart1"/>
    <dgm:cxn modelId="{73F18FC1-6CD8-471F-9256-A420F3675E7A}" type="presParOf" srcId="{13950299-A281-4A5D-9693-11AABC6AA5F0}" destId="{3FD7B031-CC2D-42E6-BAB6-FB391AFDE5D5}" srcOrd="0" destOrd="0" presId="urn:microsoft.com/office/officeart/2005/8/layout/orgChart1"/>
    <dgm:cxn modelId="{8FA2B4E5-54C8-40DB-AE80-DEACF60FE840}" type="presParOf" srcId="{13950299-A281-4A5D-9693-11AABC6AA5F0}" destId="{DFB70C62-28FE-4DBF-86D8-AF760179164F}" srcOrd="1" destOrd="0" presId="urn:microsoft.com/office/officeart/2005/8/layout/orgChart1"/>
    <dgm:cxn modelId="{71E30234-EF57-4353-A83E-171BE225AC9A}" type="presParOf" srcId="{9EAD96AE-6235-4BF1-B0CD-B703228AA128}" destId="{460FE89B-CCFF-4862-8CE6-5A77AEE55FAD}" srcOrd="1" destOrd="0" presId="urn:microsoft.com/office/officeart/2005/8/layout/orgChart1"/>
    <dgm:cxn modelId="{D986041D-59A5-4F66-809B-AC47C8552CAC}" type="presParOf" srcId="{460FE89B-CCFF-4862-8CE6-5A77AEE55FAD}" destId="{51A96721-FB03-45FE-8A9E-A5A0714A2893}" srcOrd="0" destOrd="0" presId="urn:microsoft.com/office/officeart/2005/8/layout/orgChart1"/>
    <dgm:cxn modelId="{6300F420-6275-4839-93C8-5AC482355D22}" type="presParOf" srcId="{460FE89B-CCFF-4862-8CE6-5A77AEE55FAD}" destId="{A0819C93-C213-4918-A14F-A7541FC89565}" srcOrd="1" destOrd="0" presId="urn:microsoft.com/office/officeart/2005/8/layout/orgChart1"/>
    <dgm:cxn modelId="{942A1977-E144-415B-8A49-F22C9FEC535D}" type="presParOf" srcId="{A0819C93-C213-4918-A14F-A7541FC89565}" destId="{D1A79940-4C02-43A9-B464-A69AE9804106}" srcOrd="0" destOrd="0" presId="urn:microsoft.com/office/officeart/2005/8/layout/orgChart1"/>
    <dgm:cxn modelId="{DF7F497A-6A0A-4E66-997C-A2750212F0AA}" type="presParOf" srcId="{D1A79940-4C02-43A9-B464-A69AE9804106}" destId="{CB7AE0AE-5D1E-4C5E-BD17-EEC27DB537FB}" srcOrd="0" destOrd="0" presId="urn:microsoft.com/office/officeart/2005/8/layout/orgChart1"/>
    <dgm:cxn modelId="{60D959CE-79CC-49B5-8280-3844AA837158}" type="presParOf" srcId="{D1A79940-4C02-43A9-B464-A69AE9804106}" destId="{7642319C-B894-4BBD-9BB7-2FDAB21F0965}" srcOrd="1" destOrd="0" presId="urn:microsoft.com/office/officeart/2005/8/layout/orgChart1"/>
    <dgm:cxn modelId="{27BB6B54-0C8B-4472-B44E-AA3663B2B4F8}" type="presParOf" srcId="{A0819C93-C213-4918-A14F-A7541FC89565}" destId="{BC9F08A5-EBA5-4B43-BCBF-D487ECA1F7A3}" srcOrd="1" destOrd="0" presId="urn:microsoft.com/office/officeart/2005/8/layout/orgChart1"/>
    <dgm:cxn modelId="{908E03E6-F2CA-46AB-9050-10C0C075B55F}" type="presParOf" srcId="{A0819C93-C213-4918-A14F-A7541FC89565}" destId="{0ACD219D-BC1A-4F20-BD56-6D8466C0F6F6}" srcOrd="2" destOrd="0" presId="urn:microsoft.com/office/officeart/2005/8/layout/orgChart1"/>
    <dgm:cxn modelId="{599149BE-EC1E-4199-9296-489599EE9633}" type="presParOf" srcId="{460FE89B-CCFF-4862-8CE6-5A77AEE55FAD}" destId="{BDD9B3A8-6736-4769-92BC-D0C03E548D6A}" srcOrd="2" destOrd="0" presId="urn:microsoft.com/office/officeart/2005/8/layout/orgChart1"/>
    <dgm:cxn modelId="{9FFA8EDD-F4BF-40E5-98F9-929D418C3920}" type="presParOf" srcId="{460FE89B-CCFF-4862-8CE6-5A77AEE55FAD}" destId="{A83098C2-ABB5-487B-9F05-17FD6235E1A8}" srcOrd="3" destOrd="0" presId="urn:microsoft.com/office/officeart/2005/8/layout/orgChart1"/>
    <dgm:cxn modelId="{23805210-EB87-407C-A313-921980677864}" type="presParOf" srcId="{A83098C2-ABB5-487B-9F05-17FD6235E1A8}" destId="{5886C8CE-0303-4775-B9F2-EFA71020E28B}" srcOrd="0" destOrd="0" presId="urn:microsoft.com/office/officeart/2005/8/layout/orgChart1"/>
    <dgm:cxn modelId="{B7F7F397-CFDF-44BB-A03D-4BD6548AA06C}" type="presParOf" srcId="{5886C8CE-0303-4775-B9F2-EFA71020E28B}" destId="{00251722-A621-4B24-BBE1-D3065557F977}" srcOrd="0" destOrd="0" presId="urn:microsoft.com/office/officeart/2005/8/layout/orgChart1"/>
    <dgm:cxn modelId="{67CDD2C2-CF58-4CE6-A654-5FFC033DCCA9}" type="presParOf" srcId="{5886C8CE-0303-4775-B9F2-EFA71020E28B}" destId="{D25DA7EE-4831-47A4-B3DD-9DB3E48312ED}" srcOrd="1" destOrd="0" presId="urn:microsoft.com/office/officeart/2005/8/layout/orgChart1"/>
    <dgm:cxn modelId="{91A92F88-DDA4-4974-AFD4-CF217B9AA070}" type="presParOf" srcId="{A83098C2-ABB5-487B-9F05-17FD6235E1A8}" destId="{907C93BE-F7BB-4E08-9DC4-0C5ADE0F2C38}" srcOrd="1" destOrd="0" presId="urn:microsoft.com/office/officeart/2005/8/layout/orgChart1"/>
    <dgm:cxn modelId="{3F7FB387-7400-4526-9A83-733697593585}" type="presParOf" srcId="{A83098C2-ABB5-487B-9F05-17FD6235E1A8}" destId="{2713A42B-8D7D-426C-933B-BFA98068CFDC}" srcOrd="2" destOrd="0" presId="urn:microsoft.com/office/officeart/2005/8/layout/orgChart1"/>
    <dgm:cxn modelId="{2D2A7AE2-66F8-4A12-88DD-818D19895B34}" type="presParOf" srcId="{9EAD96AE-6235-4BF1-B0CD-B703228AA128}" destId="{6400F38E-362F-4928-8088-41C16969503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0D6F80-8A17-4517-8945-CFC108A63D3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881D3D1-2F06-43C4-93CB-969BBD9719C9}">
      <dgm:prSet phldrT="[Text]"/>
      <dgm:spPr/>
      <dgm:t>
        <a:bodyPr/>
        <a:lstStyle/>
        <a:p>
          <a:r>
            <a:rPr lang="en-US" dirty="0" smtClean="0"/>
            <a:t>Based on Computer’s Role</a:t>
          </a:r>
          <a:endParaRPr lang="en-US" dirty="0"/>
        </a:p>
      </dgm:t>
    </dgm:pt>
    <dgm:pt modelId="{5B48F4CC-55F8-49B7-8563-F07FFF4D8AC4}" type="parTrans" cxnId="{DE0E97B1-BC2D-4E61-9891-6DD1F39B7689}">
      <dgm:prSet/>
      <dgm:spPr/>
      <dgm:t>
        <a:bodyPr/>
        <a:lstStyle/>
        <a:p>
          <a:endParaRPr lang="en-US"/>
        </a:p>
      </dgm:t>
    </dgm:pt>
    <dgm:pt modelId="{9F61690A-794A-4524-8594-98710F794506}" type="sibTrans" cxnId="{DE0E97B1-BC2D-4E61-9891-6DD1F39B7689}">
      <dgm:prSet/>
      <dgm:spPr/>
      <dgm:t>
        <a:bodyPr/>
        <a:lstStyle/>
        <a:p>
          <a:endParaRPr lang="en-US"/>
        </a:p>
      </dgm:t>
    </dgm:pt>
    <dgm:pt modelId="{0551E527-62A8-441A-ACC6-32AC065A6833}">
      <dgm:prSet phldrT="[Text]"/>
      <dgm:spPr/>
      <dgm:t>
        <a:bodyPr/>
        <a:lstStyle/>
        <a:p>
          <a:r>
            <a:rPr lang="en-US" dirty="0" smtClean="0"/>
            <a:t>Computer As A Target</a:t>
          </a:r>
        </a:p>
        <a:p>
          <a:r>
            <a:rPr lang="en-US" dirty="0" smtClean="0"/>
            <a:t>(e.g.. Unauthorized access to computer, malware attack Software/Hardware)</a:t>
          </a:r>
          <a:endParaRPr lang="en-US" dirty="0"/>
        </a:p>
      </dgm:t>
    </dgm:pt>
    <dgm:pt modelId="{7E910E0F-A26F-4D29-AA69-E05BB7006CCB}" type="parTrans" cxnId="{056BC2C7-0E1F-4843-8228-49B4201B5389}">
      <dgm:prSet/>
      <dgm:spPr/>
      <dgm:t>
        <a:bodyPr/>
        <a:lstStyle/>
        <a:p>
          <a:endParaRPr lang="en-US"/>
        </a:p>
      </dgm:t>
    </dgm:pt>
    <dgm:pt modelId="{BD22C8F0-E942-4530-959C-83F99347A4FF}" type="sibTrans" cxnId="{056BC2C7-0E1F-4843-8228-49B4201B5389}">
      <dgm:prSet/>
      <dgm:spPr/>
      <dgm:t>
        <a:bodyPr/>
        <a:lstStyle/>
        <a:p>
          <a:endParaRPr lang="en-US"/>
        </a:p>
      </dgm:t>
    </dgm:pt>
    <dgm:pt modelId="{C6E13C9B-5C0C-4966-8709-D26A8D9CBFE3}">
      <dgm:prSet phldrT="[Text]"/>
      <dgm:spPr/>
      <dgm:t>
        <a:bodyPr/>
        <a:lstStyle/>
        <a:p>
          <a:r>
            <a:rPr lang="en-US" dirty="0" smtClean="0"/>
            <a:t>Computer Accidentally Used </a:t>
          </a:r>
        </a:p>
        <a:p>
          <a:r>
            <a:rPr lang="en-US" dirty="0" smtClean="0"/>
            <a:t>(e.g. Child pornography, fraud)</a:t>
          </a:r>
          <a:endParaRPr lang="en-US" dirty="0"/>
        </a:p>
      </dgm:t>
    </dgm:pt>
    <dgm:pt modelId="{623EA669-17F0-4058-B400-AE067CBFBD67}" type="parTrans" cxnId="{AE992517-BC92-4226-8074-D66A402202BB}">
      <dgm:prSet/>
      <dgm:spPr/>
      <dgm:t>
        <a:bodyPr/>
        <a:lstStyle/>
        <a:p>
          <a:endParaRPr lang="en-US"/>
        </a:p>
      </dgm:t>
    </dgm:pt>
    <dgm:pt modelId="{0C095131-EC53-4158-A8EF-B2C62E3A6393}" type="sibTrans" cxnId="{AE992517-BC92-4226-8074-D66A402202BB}">
      <dgm:prSet/>
      <dgm:spPr/>
      <dgm:t>
        <a:bodyPr/>
        <a:lstStyle/>
        <a:p>
          <a:endParaRPr lang="en-US"/>
        </a:p>
      </dgm:t>
    </dgm:pt>
    <dgm:pt modelId="{8A839483-C413-4895-87D3-8D1696E6748B}">
      <dgm:prSet phldrT="[Text]"/>
      <dgm:spPr/>
      <dgm:t>
        <a:bodyPr/>
        <a:lstStyle/>
        <a:p>
          <a:r>
            <a:rPr lang="en-US" dirty="0" smtClean="0"/>
            <a:t>Computer as a helper</a:t>
          </a:r>
        </a:p>
        <a:p>
          <a:r>
            <a:rPr lang="en-US" dirty="0" smtClean="0"/>
            <a:t>(Software Piracy, copyrights infringement)</a:t>
          </a:r>
          <a:endParaRPr lang="en-US" dirty="0"/>
        </a:p>
      </dgm:t>
    </dgm:pt>
    <dgm:pt modelId="{884EB814-D29C-4419-B5AA-7931F964D2D0}" type="parTrans" cxnId="{173F6D94-1FAA-43A1-BA2F-4FB25CB496B1}">
      <dgm:prSet/>
      <dgm:spPr/>
      <dgm:t>
        <a:bodyPr/>
        <a:lstStyle/>
        <a:p>
          <a:endParaRPr lang="en-US"/>
        </a:p>
      </dgm:t>
    </dgm:pt>
    <dgm:pt modelId="{3B7F9536-6126-4AC7-9178-0C4726A8625D}" type="sibTrans" cxnId="{173F6D94-1FAA-43A1-BA2F-4FB25CB496B1}">
      <dgm:prSet/>
      <dgm:spPr/>
      <dgm:t>
        <a:bodyPr/>
        <a:lstStyle/>
        <a:p>
          <a:endParaRPr lang="en-US"/>
        </a:p>
      </dgm:t>
    </dgm:pt>
    <dgm:pt modelId="{D74DA682-3B8E-4366-866E-461600E51996}">
      <dgm:prSet phldrT="[Text]"/>
      <dgm:spPr/>
      <dgm:t>
        <a:bodyPr/>
        <a:lstStyle/>
        <a:p>
          <a:r>
            <a:rPr lang="en-US" dirty="0" smtClean="0"/>
            <a:t>Computer As Tool</a:t>
          </a:r>
        </a:p>
        <a:p>
          <a:r>
            <a:rPr lang="en-US" dirty="0" smtClean="0"/>
            <a:t>(e.g. credit card fraud, telecom fraud, spam)</a:t>
          </a:r>
          <a:endParaRPr lang="en-US" dirty="0"/>
        </a:p>
      </dgm:t>
    </dgm:pt>
    <dgm:pt modelId="{6BFD231A-031D-4DEB-94CE-0370326D773E}" type="parTrans" cxnId="{FD53B86C-1D7D-4D48-A25E-7D502C37A3C8}">
      <dgm:prSet/>
      <dgm:spPr/>
      <dgm:t>
        <a:bodyPr/>
        <a:lstStyle/>
        <a:p>
          <a:endParaRPr lang="en-US"/>
        </a:p>
      </dgm:t>
    </dgm:pt>
    <dgm:pt modelId="{63CB1374-B823-4857-8C5A-C86E0DBCB18E}" type="sibTrans" cxnId="{FD53B86C-1D7D-4D48-A25E-7D502C37A3C8}">
      <dgm:prSet/>
      <dgm:spPr/>
      <dgm:t>
        <a:bodyPr/>
        <a:lstStyle/>
        <a:p>
          <a:endParaRPr lang="en-US"/>
        </a:p>
      </dgm:t>
    </dgm:pt>
    <dgm:pt modelId="{F06D5BA9-2038-40C4-8850-F64782F0FC01}" type="pres">
      <dgm:prSet presAssocID="{D70D6F80-8A17-4517-8945-CFC108A63D3D}" presName="hierChild1" presStyleCnt="0">
        <dgm:presLayoutVars>
          <dgm:orgChart val="1"/>
          <dgm:chPref val="1"/>
          <dgm:dir/>
          <dgm:animOne val="branch"/>
          <dgm:animLvl val="lvl"/>
          <dgm:resizeHandles/>
        </dgm:presLayoutVars>
      </dgm:prSet>
      <dgm:spPr/>
      <dgm:t>
        <a:bodyPr/>
        <a:lstStyle/>
        <a:p>
          <a:endParaRPr lang="en-US"/>
        </a:p>
      </dgm:t>
    </dgm:pt>
    <dgm:pt modelId="{ED0D02FF-D54A-49D5-B935-7873E7436C78}" type="pres">
      <dgm:prSet presAssocID="{D881D3D1-2F06-43C4-93CB-969BBD9719C9}" presName="hierRoot1" presStyleCnt="0">
        <dgm:presLayoutVars>
          <dgm:hierBranch val="init"/>
        </dgm:presLayoutVars>
      </dgm:prSet>
      <dgm:spPr/>
    </dgm:pt>
    <dgm:pt modelId="{277002E2-8F62-46D8-A268-8F7F3359FC02}" type="pres">
      <dgm:prSet presAssocID="{D881D3D1-2F06-43C4-93CB-969BBD9719C9}" presName="rootComposite1" presStyleCnt="0"/>
      <dgm:spPr/>
    </dgm:pt>
    <dgm:pt modelId="{8CC74F34-53EF-451F-AD19-1A781F3C8989}" type="pres">
      <dgm:prSet presAssocID="{D881D3D1-2F06-43C4-93CB-969BBD9719C9}" presName="rootText1" presStyleLbl="node0" presStyleIdx="0" presStyleCnt="1">
        <dgm:presLayoutVars>
          <dgm:chPref val="3"/>
        </dgm:presLayoutVars>
      </dgm:prSet>
      <dgm:spPr/>
      <dgm:t>
        <a:bodyPr/>
        <a:lstStyle/>
        <a:p>
          <a:endParaRPr lang="en-US"/>
        </a:p>
      </dgm:t>
    </dgm:pt>
    <dgm:pt modelId="{1471CEF6-B1BB-465A-BD46-BB2CECA47805}" type="pres">
      <dgm:prSet presAssocID="{D881D3D1-2F06-43C4-93CB-969BBD9719C9}" presName="rootConnector1" presStyleLbl="node1" presStyleIdx="0" presStyleCnt="0"/>
      <dgm:spPr/>
      <dgm:t>
        <a:bodyPr/>
        <a:lstStyle/>
        <a:p>
          <a:endParaRPr lang="en-US"/>
        </a:p>
      </dgm:t>
    </dgm:pt>
    <dgm:pt modelId="{0400CF55-7470-4555-8ECD-73F5B1E8FE11}" type="pres">
      <dgm:prSet presAssocID="{D881D3D1-2F06-43C4-93CB-969BBD9719C9}" presName="hierChild2" presStyleCnt="0"/>
      <dgm:spPr/>
    </dgm:pt>
    <dgm:pt modelId="{7DF8E871-9144-48A4-B7CF-1FB1EFE854F7}" type="pres">
      <dgm:prSet presAssocID="{7E910E0F-A26F-4D29-AA69-E05BB7006CCB}" presName="Name37" presStyleLbl="parChTrans1D2" presStyleIdx="0" presStyleCnt="4"/>
      <dgm:spPr/>
      <dgm:t>
        <a:bodyPr/>
        <a:lstStyle/>
        <a:p>
          <a:endParaRPr lang="en-US"/>
        </a:p>
      </dgm:t>
    </dgm:pt>
    <dgm:pt modelId="{D856F341-6C1E-4258-8B00-C4901BAB55AD}" type="pres">
      <dgm:prSet presAssocID="{0551E527-62A8-441A-ACC6-32AC065A6833}" presName="hierRoot2" presStyleCnt="0">
        <dgm:presLayoutVars>
          <dgm:hierBranch val="init"/>
        </dgm:presLayoutVars>
      </dgm:prSet>
      <dgm:spPr/>
    </dgm:pt>
    <dgm:pt modelId="{C975016A-6F02-479A-80A2-76B10E47F58C}" type="pres">
      <dgm:prSet presAssocID="{0551E527-62A8-441A-ACC6-32AC065A6833}" presName="rootComposite" presStyleCnt="0"/>
      <dgm:spPr/>
    </dgm:pt>
    <dgm:pt modelId="{B7FC14AA-7EEB-4B98-B80A-A36B29EB8C71}" type="pres">
      <dgm:prSet presAssocID="{0551E527-62A8-441A-ACC6-32AC065A6833}" presName="rootText" presStyleLbl="node2" presStyleIdx="0" presStyleCnt="4">
        <dgm:presLayoutVars>
          <dgm:chPref val="3"/>
        </dgm:presLayoutVars>
      </dgm:prSet>
      <dgm:spPr/>
      <dgm:t>
        <a:bodyPr/>
        <a:lstStyle/>
        <a:p>
          <a:endParaRPr lang="en-US"/>
        </a:p>
      </dgm:t>
    </dgm:pt>
    <dgm:pt modelId="{230FFDAF-201D-467B-8243-0A85D0DE58EC}" type="pres">
      <dgm:prSet presAssocID="{0551E527-62A8-441A-ACC6-32AC065A6833}" presName="rootConnector" presStyleLbl="node2" presStyleIdx="0" presStyleCnt="4"/>
      <dgm:spPr/>
      <dgm:t>
        <a:bodyPr/>
        <a:lstStyle/>
        <a:p>
          <a:endParaRPr lang="en-US"/>
        </a:p>
      </dgm:t>
    </dgm:pt>
    <dgm:pt modelId="{CD958DEA-D026-44EE-9764-9C82429AEBF9}" type="pres">
      <dgm:prSet presAssocID="{0551E527-62A8-441A-ACC6-32AC065A6833}" presName="hierChild4" presStyleCnt="0"/>
      <dgm:spPr/>
    </dgm:pt>
    <dgm:pt modelId="{7C2BFFA0-95CF-4CA9-B6EF-5559AB69218A}" type="pres">
      <dgm:prSet presAssocID="{0551E527-62A8-441A-ACC6-32AC065A6833}" presName="hierChild5" presStyleCnt="0"/>
      <dgm:spPr/>
    </dgm:pt>
    <dgm:pt modelId="{2028774D-F0BA-4EC9-8BDC-4E9836DD4BC1}" type="pres">
      <dgm:prSet presAssocID="{6BFD231A-031D-4DEB-94CE-0370326D773E}" presName="Name37" presStyleLbl="parChTrans1D2" presStyleIdx="1" presStyleCnt="4"/>
      <dgm:spPr/>
      <dgm:t>
        <a:bodyPr/>
        <a:lstStyle/>
        <a:p>
          <a:endParaRPr lang="en-US"/>
        </a:p>
      </dgm:t>
    </dgm:pt>
    <dgm:pt modelId="{D1ED55E1-E23B-498E-891B-9F41722E8B3B}" type="pres">
      <dgm:prSet presAssocID="{D74DA682-3B8E-4366-866E-461600E51996}" presName="hierRoot2" presStyleCnt="0">
        <dgm:presLayoutVars>
          <dgm:hierBranch val="init"/>
        </dgm:presLayoutVars>
      </dgm:prSet>
      <dgm:spPr/>
    </dgm:pt>
    <dgm:pt modelId="{9C701E98-5ED9-4AB9-BBE2-A2FF157DD61B}" type="pres">
      <dgm:prSet presAssocID="{D74DA682-3B8E-4366-866E-461600E51996}" presName="rootComposite" presStyleCnt="0"/>
      <dgm:spPr/>
    </dgm:pt>
    <dgm:pt modelId="{AB55E82A-9E56-4B0A-848E-D017A14AF389}" type="pres">
      <dgm:prSet presAssocID="{D74DA682-3B8E-4366-866E-461600E51996}" presName="rootText" presStyleLbl="node2" presStyleIdx="1" presStyleCnt="4">
        <dgm:presLayoutVars>
          <dgm:chPref val="3"/>
        </dgm:presLayoutVars>
      </dgm:prSet>
      <dgm:spPr/>
      <dgm:t>
        <a:bodyPr/>
        <a:lstStyle/>
        <a:p>
          <a:endParaRPr lang="en-US"/>
        </a:p>
      </dgm:t>
    </dgm:pt>
    <dgm:pt modelId="{E55E61EA-A260-447A-836F-847542101F55}" type="pres">
      <dgm:prSet presAssocID="{D74DA682-3B8E-4366-866E-461600E51996}" presName="rootConnector" presStyleLbl="node2" presStyleIdx="1" presStyleCnt="4"/>
      <dgm:spPr/>
      <dgm:t>
        <a:bodyPr/>
        <a:lstStyle/>
        <a:p>
          <a:endParaRPr lang="en-US"/>
        </a:p>
      </dgm:t>
    </dgm:pt>
    <dgm:pt modelId="{A698DA6E-F355-4F68-AF20-846D3322700A}" type="pres">
      <dgm:prSet presAssocID="{D74DA682-3B8E-4366-866E-461600E51996}" presName="hierChild4" presStyleCnt="0"/>
      <dgm:spPr/>
    </dgm:pt>
    <dgm:pt modelId="{BA8ED5D3-5812-46F8-A3E5-BE8FC1888511}" type="pres">
      <dgm:prSet presAssocID="{D74DA682-3B8E-4366-866E-461600E51996}" presName="hierChild5" presStyleCnt="0"/>
      <dgm:spPr/>
    </dgm:pt>
    <dgm:pt modelId="{794D2ED2-DCAC-415E-9F91-7044F1D81791}" type="pres">
      <dgm:prSet presAssocID="{623EA669-17F0-4058-B400-AE067CBFBD67}" presName="Name37" presStyleLbl="parChTrans1D2" presStyleIdx="2" presStyleCnt="4"/>
      <dgm:spPr/>
      <dgm:t>
        <a:bodyPr/>
        <a:lstStyle/>
        <a:p>
          <a:endParaRPr lang="en-US"/>
        </a:p>
      </dgm:t>
    </dgm:pt>
    <dgm:pt modelId="{BFD6CE46-ED8E-41CA-A230-08DDDD14C230}" type="pres">
      <dgm:prSet presAssocID="{C6E13C9B-5C0C-4966-8709-D26A8D9CBFE3}" presName="hierRoot2" presStyleCnt="0">
        <dgm:presLayoutVars>
          <dgm:hierBranch val="init"/>
        </dgm:presLayoutVars>
      </dgm:prSet>
      <dgm:spPr/>
    </dgm:pt>
    <dgm:pt modelId="{4D8EFF24-3F2A-4D16-9551-3797665F6D22}" type="pres">
      <dgm:prSet presAssocID="{C6E13C9B-5C0C-4966-8709-D26A8D9CBFE3}" presName="rootComposite" presStyleCnt="0"/>
      <dgm:spPr/>
    </dgm:pt>
    <dgm:pt modelId="{9D2E9A4F-3239-4EF0-A893-A12BAA205011}" type="pres">
      <dgm:prSet presAssocID="{C6E13C9B-5C0C-4966-8709-D26A8D9CBFE3}" presName="rootText" presStyleLbl="node2" presStyleIdx="2" presStyleCnt="4">
        <dgm:presLayoutVars>
          <dgm:chPref val="3"/>
        </dgm:presLayoutVars>
      </dgm:prSet>
      <dgm:spPr/>
      <dgm:t>
        <a:bodyPr/>
        <a:lstStyle/>
        <a:p>
          <a:endParaRPr lang="en-US"/>
        </a:p>
      </dgm:t>
    </dgm:pt>
    <dgm:pt modelId="{DC1926F2-38A7-45E1-9990-0257CD98DE64}" type="pres">
      <dgm:prSet presAssocID="{C6E13C9B-5C0C-4966-8709-D26A8D9CBFE3}" presName="rootConnector" presStyleLbl="node2" presStyleIdx="2" presStyleCnt="4"/>
      <dgm:spPr/>
      <dgm:t>
        <a:bodyPr/>
        <a:lstStyle/>
        <a:p>
          <a:endParaRPr lang="en-US"/>
        </a:p>
      </dgm:t>
    </dgm:pt>
    <dgm:pt modelId="{B69E206C-29A2-4D8B-B0AA-94FE03B0208E}" type="pres">
      <dgm:prSet presAssocID="{C6E13C9B-5C0C-4966-8709-D26A8D9CBFE3}" presName="hierChild4" presStyleCnt="0"/>
      <dgm:spPr/>
    </dgm:pt>
    <dgm:pt modelId="{B50B4FEA-CE06-4A46-9B50-550E23178A70}" type="pres">
      <dgm:prSet presAssocID="{C6E13C9B-5C0C-4966-8709-D26A8D9CBFE3}" presName="hierChild5" presStyleCnt="0"/>
      <dgm:spPr/>
    </dgm:pt>
    <dgm:pt modelId="{1945AB57-819B-480D-90E7-8A96D25727AB}" type="pres">
      <dgm:prSet presAssocID="{884EB814-D29C-4419-B5AA-7931F964D2D0}" presName="Name37" presStyleLbl="parChTrans1D2" presStyleIdx="3" presStyleCnt="4"/>
      <dgm:spPr/>
      <dgm:t>
        <a:bodyPr/>
        <a:lstStyle/>
        <a:p>
          <a:endParaRPr lang="en-US"/>
        </a:p>
      </dgm:t>
    </dgm:pt>
    <dgm:pt modelId="{6589615D-D4C8-4B8B-AF7F-8028608AE603}" type="pres">
      <dgm:prSet presAssocID="{8A839483-C413-4895-87D3-8D1696E6748B}" presName="hierRoot2" presStyleCnt="0">
        <dgm:presLayoutVars>
          <dgm:hierBranch val="init"/>
        </dgm:presLayoutVars>
      </dgm:prSet>
      <dgm:spPr/>
    </dgm:pt>
    <dgm:pt modelId="{48C450EE-5676-4662-866C-519F748B92D6}" type="pres">
      <dgm:prSet presAssocID="{8A839483-C413-4895-87D3-8D1696E6748B}" presName="rootComposite" presStyleCnt="0"/>
      <dgm:spPr/>
    </dgm:pt>
    <dgm:pt modelId="{0A2EA855-9715-4A28-A9A5-3C1B3DEB2231}" type="pres">
      <dgm:prSet presAssocID="{8A839483-C413-4895-87D3-8D1696E6748B}" presName="rootText" presStyleLbl="node2" presStyleIdx="3" presStyleCnt="4">
        <dgm:presLayoutVars>
          <dgm:chPref val="3"/>
        </dgm:presLayoutVars>
      </dgm:prSet>
      <dgm:spPr/>
      <dgm:t>
        <a:bodyPr/>
        <a:lstStyle/>
        <a:p>
          <a:endParaRPr lang="en-US"/>
        </a:p>
      </dgm:t>
    </dgm:pt>
    <dgm:pt modelId="{9DA2CF4C-C71F-4F35-A641-310610CA41B7}" type="pres">
      <dgm:prSet presAssocID="{8A839483-C413-4895-87D3-8D1696E6748B}" presName="rootConnector" presStyleLbl="node2" presStyleIdx="3" presStyleCnt="4"/>
      <dgm:spPr/>
      <dgm:t>
        <a:bodyPr/>
        <a:lstStyle/>
        <a:p>
          <a:endParaRPr lang="en-US"/>
        </a:p>
      </dgm:t>
    </dgm:pt>
    <dgm:pt modelId="{7E5E7C9E-7136-482E-B1B0-18A5FB72F923}" type="pres">
      <dgm:prSet presAssocID="{8A839483-C413-4895-87D3-8D1696E6748B}" presName="hierChild4" presStyleCnt="0"/>
      <dgm:spPr/>
    </dgm:pt>
    <dgm:pt modelId="{D76645FC-5A87-4A79-AD8B-EA7DC3237516}" type="pres">
      <dgm:prSet presAssocID="{8A839483-C413-4895-87D3-8D1696E6748B}" presName="hierChild5" presStyleCnt="0"/>
      <dgm:spPr/>
    </dgm:pt>
    <dgm:pt modelId="{EB221E29-D4BF-439D-B0BC-AA93B6DC6E2D}" type="pres">
      <dgm:prSet presAssocID="{D881D3D1-2F06-43C4-93CB-969BBD9719C9}" presName="hierChild3" presStyleCnt="0"/>
      <dgm:spPr/>
    </dgm:pt>
  </dgm:ptLst>
  <dgm:cxnLst>
    <dgm:cxn modelId="{ED57AA2E-08AF-4845-A230-5E6E0CA16603}" type="presOf" srcId="{D881D3D1-2F06-43C4-93CB-969BBD9719C9}" destId="{1471CEF6-B1BB-465A-BD46-BB2CECA47805}" srcOrd="1" destOrd="0" presId="urn:microsoft.com/office/officeart/2005/8/layout/orgChart1"/>
    <dgm:cxn modelId="{FD53B86C-1D7D-4D48-A25E-7D502C37A3C8}" srcId="{D881D3D1-2F06-43C4-93CB-969BBD9719C9}" destId="{D74DA682-3B8E-4366-866E-461600E51996}" srcOrd="1" destOrd="0" parTransId="{6BFD231A-031D-4DEB-94CE-0370326D773E}" sibTransId="{63CB1374-B823-4857-8C5A-C86E0DBCB18E}"/>
    <dgm:cxn modelId="{C2FBEF51-3CEB-4A02-A76A-BB6EF788AD9A}" type="presOf" srcId="{8A839483-C413-4895-87D3-8D1696E6748B}" destId="{9DA2CF4C-C71F-4F35-A641-310610CA41B7}" srcOrd="1" destOrd="0" presId="urn:microsoft.com/office/officeart/2005/8/layout/orgChart1"/>
    <dgm:cxn modelId="{2CDD6F69-45FE-4154-8610-CFFFCE29C0EB}" type="presOf" srcId="{C6E13C9B-5C0C-4966-8709-D26A8D9CBFE3}" destId="{DC1926F2-38A7-45E1-9990-0257CD98DE64}" srcOrd="1" destOrd="0" presId="urn:microsoft.com/office/officeart/2005/8/layout/orgChart1"/>
    <dgm:cxn modelId="{8561FF09-63CF-4B3A-AFC9-FE3949AE2D96}" type="presOf" srcId="{D74DA682-3B8E-4366-866E-461600E51996}" destId="{E55E61EA-A260-447A-836F-847542101F55}" srcOrd="1" destOrd="0" presId="urn:microsoft.com/office/officeart/2005/8/layout/orgChart1"/>
    <dgm:cxn modelId="{DE0E97B1-BC2D-4E61-9891-6DD1F39B7689}" srcId="{D70D6F80-8A17-4517-8945-CFC108A63D3D}" destId="{D881D3D1-2F06-43C4-93CB-969BBD9719C9}" srcOrd="0" destOrd="0" parTransId="{5B48F4CC-55F8-49B7-8563-F07FFF4D8AC4}" sibTransId="{9F61690A-794A-4524-8594-98710F794506}"/>
    <dgm:cxn modelId="{F99D45B8-F5F2-4EAC-8DC6-665E6F428526}" type="presOf" srcId="{C6E13C9B-5C0C-4966-8709-D26A8D9CBFE3}" destId="{9D2E9A4F-3239-4EF0-A893-A12BAA205011}" srcOrd="0" destOrd="0" presId="urn:microsoft.com/office/officeart/2005/8/layout/orgChart1"/>
    <dgm:cxn modelId="{056BC2C7-0E1F-4843-8228-49B4201B5389}" srcId="{D881D3D1-2F06-43C4-93CB-969BBD9719C9}" destId="{0551E527-62A8-441A-ACC6-32AC065A6833}" srcOrd="0" destOrd="0" parTransId="{7E910E0F-A26F-4D29-AA69-E05BB7006CCB}" sibTransId="{BD22C8F0-E942-4530-959C-83F99347A4FF}"/>
    <dgm:cxn modelId="{15CAA24C-0A2E-4219-AF37-A181984E4401}" type="presOf" srcId="{D881D3D1-2F06-43C4-93CB-969BBD9719C9}" destId="{8CC74F34-53EF-451F-AD19-1A781F3C8989}" srcOrd="0" destOrd="0" presId="urn:microsoft.com/office/officeart/2005/8/layout/orgChart1"/>
    <dgm:cxn modelId="{EEB2E334-65CB-4BF4-A5EB-261D855230F2}" type="presOf" srcId="{0551E527-62A8-441A-ACC6-32AC065A6833}" destId="{B7FC14AA-7EEB-4B98-B80A-A36B29EB8C71}" srcOrd="0" destOrd="0" presId="urn:microsoft.com/office/officeart/2005/8/layout/orgChart1"/>
    <dgm:cxn modelId="{4FDB0FA9-C8C1-4DCB-BE30-E49FB66C9A28}" type="presOf" srcId="{6BFD231A-031D-4DEB-94CE-0370326D773E}" destId="{2028774D-F0BA-4EC9-8BDC-4E9836DD4BC1}" srcOrd="0" destOrd="0" presId="urn:microsoft.com/office/officeart/2005/8/layout/orgChart1"/>
    <dgm:cxn modelId="{AE992517-BC92-4226-8074-D66A402202BB}" srcId="{D881D3D1-2F06-43C4-93CB-969BBD9719C9}" destId="{C6E13C9B-5C0C-4966-8709-D26A8D9CBFE3}" srcOrd="2" destOrd="0" parTransId="{623EA669-17F0-4058-B400-AE067CBFBD67}" sibTransId="{0C095131-EC53-4158-A8EF-B2C62E3A6393}"/>
    <dgm:cxn modelId="{3880A4FE-6FD5-4F20-8482-584374EB5B76}" type="presOf" srcId="{D70D6F80-8A17-4517-8945-CFC108A63D3D}" destId="{F06D5BA9-2038-40C4-8850-F64782F0FC01}" srcOrd="0" destOrd="0" presId="urn:microsoft.com/office/officeart/2005/8/layout/orgChart1"/>
    <dgm:cxn modelId="{7E4ECD1A-51E6-4780-9D6C-4FB32D4D0781}" type="presOf" srcId="{623EA669-17F0-4058-B400-AE067CBFBD67}" destId="{794D2ED2-DCAC-415E-9F91-7044F1D81791}" srcOrd="0" destOrd="0" presId="urn:microsoft.com/office/officeart/2005/8/layout/orgChart1"/>
    <dgm:cxn modelId="{12A19397-D727-47C2-8EEC-043A72191AFB}" type="presOf" srcId="{884EB814-D29C-4419-B5AA-7931F964D2D0}" destId="{1945AB57-819B-480D-90E7-8A96D25727AB}" srcOrd="0" destOrd="0" presId="urn:microsoft.com/office/officeart/2005/8/layout/orgChart1"/>
    <dgm:cxn modelId="{7FD4B326-7F55-42CA-A0E7-6C638F3EA7CD}" type="presOf" srcId="{0551E527-62A8-441A-ACC6-32AC065A6833}" destId="{230FFDAF-201D-467B-8243-0A85D0DE58EC}" srcOrd="1" destOrd="0" presId="urn:microsoft.com/office/officeart/2005/8/layout/orgChart1"/>
    <dgm:cxn modelId="{43919AF3-25BE-4EC8-A283-6FEAED0C705A}" type="presOf" srcId="{8A839483-C413-4895-87D3-8D1696E6748B}" destId="{0A2EA855-9715-4A28-A9A5-3C1B3DEB2231}" srcOrd="0" destOrd="0" presId="urn:microsoft.com/office/officeart/2005/8/layout/orgChart1"/>
    <dgm:cxn modelId="{EE581406-256B-4396-8A0A-20BF2268966B}" type="presOf" srcId="{D74DA682-3B8E-4366-866E-461600E51996}" destId="{AB55E82A-9E56-4B0A-848E-D017A14AF389}" srcOrd="0" destOrd="0" presId="urn:microsoft.com/office/officeart/2005/8/layout/orgChart1"/>
    <dgm:cxn modelId="{173F6D94-1FAA-43A1-BA2F-4FB25CB496B1}" srcId="{D881D3D1-2F06-43C4-93CB-969BBD9719C9}" destId="{8A839483-C413-4895-87D3-8D1696E6748B}" srcOrd="3" destOrd="0" parTransId="{884EB814-D29C-4419-B5AA-7931F964D2D0}" sibTransId="{3B7F9536-6126-4AC7-9178-0C4726A8625D}"/>
    <dgm:cxn modelId="{454EF8F7-65EE-4245-931C-7F801B55D6D8}" type="presOf" srcId="{7E910E0F-A26F-4D29-AA69-E05BB7006CCB}" destId="{7DF8E871-9144-48A4-B7CF-1FB1EFE854F7}" srcOrd="0" destOrd="0" presId="urn:microsoft.com/office/officeart/2005/8/layout/orgChart1"/>
    <dgm:cxn modelId="{1F3DEA30-736A-483B-AEB2-34BC946A1802}" type="presParOf" srcId="{F06D5BA9-2038-40C4-8850-F64782F0FC01}" destId="{ED0D02FF-D54A-49D5-B935-7873E7436C78}" srcOrd="0" destOrd="0" presId="urn:microsoft.com/office/officeart/2005/8/layout/orgChart1"/>
    <dgm:cxn modelId="{DA098E2C-FD36-4F9E-B370-6FFAA33BA94E}" type="presParOf" srcId="{ED0D02FF-D54A-49D5-B935-7873E7436C78}" destId="{277002E2-8F62-46D8-A268-8F7F3359FC02}" srcOrd="0" destOrd="0" presId="urn:microsoft.com/office/officeart/2005/8/layout/orgChart1"/>
    <dgm:cxn modelId="{B69A0640-A909-44C9-838C-8D598682CDA2}" type="presParOf" srcId="{277002E2-8F62-46D8-A268-8F7F3359FC02}" destId="{8CC74F34-53EF-451F-AD19-1A781F3C8989}" srcOrd="0" destOrd="0" presId="urn:microsoft.com/office/officeart/2005/8/layout/orgChart1"/>
    <dgm:cxn modelId="{BFAF95D1-1D37-4ADB-B269-BF2BCC57F506}" type="presParOf" srcId="{277002E2-8F62-46D8-A268-8F7F3359FC02}" destId="{1471CEF6-B1BB-465A-BD46-BB2CECA47805}" srcOrd="1" destOrd="0" presId="urn:microsoft.com/office/officeart/2005/8/layout/orgChart1"/>
    <dgm:cxn modelId="{432DB072-B9F0-4FA0-84B1-7604CAE95A99}" type="presParOf" srcId="{ED0D02FF-D54A-49D5-B935-7873E7436C78}" destId="{0400CF55-7470-4555-8ECD-73F5B1E8FE11}" srcOrd="1" destOrd="0" presId="urn:microsoft.com/office/officeart/2005/8/layout/orgChart1"/>
    <dgm:cxn modelId="{6DD62587-8A6E-4E12-A498-5638758BE37E}" type="presParOf" srcId="{0400CF55-7470-4555-8ECD-73F5B1E8FE11}" destId="{7DF8E871-9144-48A4-B7CF-1FB1EFE854F7}" srcOrd="0" destOrd="0" presId="urn:microsoft.com/office/officeart/2005/8/layout/orgChart1"/>
    <dgm:cxn modelId="{F7419A24-4EC2-4789-B621-0969728BFE16}" type="presParOf" srcId="{0400CF55-7470-4555-8ECD-73F5B1E8FE11}" destId="{D856F341-6C1E-4258-8B00-C4901BAB55AD}" srcOrd="1" destOrd="0" presId="urn:microsoft.com/office/officeart/2005/8/layout/orgChart1"/>
    <dgm:cxn modelId="{145CF69D-71B8-4179-B90C-F748239762CF}" type="presParOf" srcId="{D856F341-6C1E-4258-8B00-C4901BAB55AD}" destId="{C975016A-6F02-479A-80A2-76B10E47F58C}" srcOrd="0" destOrd="0" presId="urn:microsoft.com/office/officeart/2005/8/layout/orgChart1"/>
    <dgm:cxn modelId="{9F7ABF1E-1AA4-466F-87DD-AA21BB79F1B2}" type="presParOf" srcId="{C975016A-6F02-479A-80A2-76B10E47F58C}" destId="{B7FC14AA-7EEB-4B98-B80A-A36B29EB8C71}" srcOrd="0" destOrd="0" presId="urn:microsoft.com/office/officeart/2005/8/layout/orgChart1"/>
    <dgm:cxn modelId="{6F301485-CCCE-4E36-AB13-0808E1F77D93}" type="presParOf" srcId="{C975016A-6F02-479A-80A2-76B10E47F58C}" destId="{230FFDAF-201D-467B-8243-0A85D0DE58EC}" srcOrd="1" destOrd="0" presId="urn:microsoft.com/office/officeart/2005/8/layout/orgChart1"/>
    <dgm:cxn modelId="{C4555576-A80D-430C-90B2-1EAD8458872E}" type="presParOf" srcId="{D856F341-6C1E-4258-8B00-C4901BAB55AD}" destId="{CD958DEA-D026-44EE-9764-9C82429AEBF9}" srcOrd="1" destOrd="0" presId="urn:microsoft.com/office/officeart/2005/8/layout/orgChart1"/>
    <dgm:cxn modelId="{B596E2EA-53FB-4B3D-8E4C-CFE0268A2B5B}" type="presParOf" srcId="{D856F341-6C1E-4258-8B00-C4901BAB55AD}" destId="{7C2BFFA0-95CF-4CA9-B6EF-5559AB69218A}" srcOrd="2" destOrd="0" presId="urn:microsoft.com/office/officeart/2005/8/layout/orgChart1"/>
    <dgm:cxn modelId="{F02E6416-D9E5-4C00-AE64-BCA264F95AD8}" type="presParOf" srcId="{0400CF55-7470-4555-8ECD-73F5B1E8FE11}" destId="{2028774D-F0BA-4EC9-8BDC-4E9836DD4BC1}" srcOrd="2" destOrd="0" presId="urn:microsoft.com/office/officeart/2005/8/layout/orgChart1"/>
    <dgm:cxn modelId="{5B6A019D-0818-4CD1-9443-6127A7DDC980}" type="presParOf" srcId="{0400CF55-7470-4555-8ECD-73F5B1E8FE11}" destId="{D1ED55E1-E23B-498E-891B-9F41722E8B3B}" srcOrd="3" destOrd="0" presId="urn:microsoft.com/office/officeart/2005/8/layout/orgChart1"/>
    <dgm:cxn modelId="{95666225-BE3D-4BFF-919B-29399EE676B1}" type="presParOf" srcId="{D1ED55E1-E23B-498E-891B-9F41722E8B3B}" destId="{9C701E98-5ED9-4AB9-BBE2-A2FF157DD61B}" srcOrd="0" destOrd="0" presId="urn:microsoft.com/office/officeart/2005/8/layout/orgChart1"/>
    <dgm:cxn modelId="{21E9B300-F664-4B3F-8448-0051AA2C9007}" type="presParOf" srcId="{9C701E98-5ED9-4AB9-BBE2-A2FF157DD61B}" destId="{AB55E82A-9E56-4B0A-848E-D017A14AF389}" srcOrd="0" destOrd="0" presId="urn:microsoft.com/office/officeart/2005/8/layout/orgChart1"/>
    <dgm:cxn modelId="{AD9143CD-D0BB-438E-A383-ACBF85BFD352}" type="presParOf" srcId="{9C701E98-5ED9-4AB9-BBE2-A2FF157DD61B}" destId="{E55E61EA-A260-447A-836F-847542101F55}" srcOrd="1" destOrd="0" presId="urn:microsoft.com/office/officeart/2005/8/layout/orgChart1"/>
    <dgm:cxn modelId="{EE1EDC76-0C46-4540-AAE1-7E5B2A6C53C6}" type="presParOf" srcId="{D1ED55E1-E23B-498E-891B-9F41722E8B3B}" destId="{A698DA6E-F355-4F68-AF20-846D3322700A}" srcOrd="1" destOrd="0" presId="urn:microsoft.com/office/officeart/2005/8/layout/orgChart1"/>
    <dgm:cxn modelId="{3979C12E-4C71-4E08-B0C5-75B4B8E34673}" type="presParOf" srcId="{D1ED55E1-E23B-498E-891B-9F41722E8B3B}" destId="{BA8ED5D3-5812-46F8-A3E5-BE8FC1888511}" srcOrd="2" destOrd="0" presId="urn:microsoft.com/office/officeart/2005/8/layout/orgChart1"/>
    <dgm:cxn modelId="{ADB7EB36-394B-4544-9FD9-D30BD189DF35}" type="presParOf" srcId="{0400CF55-7470-4555-8ECD-73F5B1E8FE11}" destId="{794D2ED2-DCAC-415E-9F91-7044F1D81791}" srcOrd="4" destOrd="0" presId="urn:microsoft.com/office/officeart/2005/8/layout/orgChart1"/>
    <dgm:cxn modelId="{B83B0B84-7D0C-457B-A8A6-84BA4D6D0C33}" type="presParOf" srcId="{0400CF55-7470-4555-8ECD-73F5B1E8FE11}" destId="{BFD6CE46-ED8E-41CA-A230-08DDDD14C230}" srcOrd="5" destOrd="0" presId="urn:microsoft.com/office/officeart/2005/8/layout/orgChart1"/>
    <dgm:cxn modelId="{E25B274B-EE33-4CE3-83BC-7EF409BD0CF8}" type="presParOf" srcId="{BFD6CE46-ED8E-41CA-A230-08DDDD14C230}" destId="{4D8EFF24-3F2A-4D16-9551-3797665F6D22}" srcOrd="0" destOrd="0" presId="urn:microsoft.com/office/officeart/2005/8/layout/orgChart1"/>
    <dgm:cxn modelId="{A8889738-953F-4D2F-83C2-F341784E09CD}" type="presParOf" srcId="{4D8EFF24-3F2A-4D16-9551-3797665F6D22}" destId="{9D2E9A4F-3239-4EF0-A893-A12BAA205011}" srcOrd="0" destOrd="0" presId="urn:microsoft.com/office/officeart/2005/8/layout/orgChart1"/>
    <dgm:cxn modelId="{947A1BDB-E934-4087-B687-47ABD0E500EB}" type="presParOf" srcId="{4D8EFF24-3F2A-4D16-9551-3797665F6D22}" destId="{DC1926F2-38A7-45E1-9990-0257CD98DE64}" srcOrd="1" destOrd="0" presId="urn:microsoft.com/office/officeart/2005/8/layout/orgChart1"/>
    <dgm:cxn modelId="{69ACBBF1-4CBD-4395-8DF1-8E40850B7AD5}" type="presParOf" srcId="{BFD6CE46-ED8E-41CA-A230-08DDDD14C230}" destId="{B69E206C-29A2-4D8B-B0AA-94FE03B0208E}" srcOrd="1" destOrd="0" presId="urn:microsoft.com/office/officeart/2005/8/layout/orgChart1"/>
    <dgm:cxn modelId="{FDD75985-5383-4BCB-9AD4-F117CD6FE66A}" type="presParOf" srcId="{BFD6CE46-ED8E-41CA-A230-08DDDD14C230}" destId="{B50B4FEA-CE06-4A46-9B50-550E23178A70}" srcOrd="2" destOrd="0" presId="urn:microsoft.com/office/officeart/2005/8/layout/orgChart1"/>
    <dgm:cxn modelId="{91B5345B-4428-4202-8443-77727C549BF3}" type="presParOf" srcId="{0400CF55-7470-4555-8ECD-73F5B1E8FE11}" destId="{1945AB57-819B-480D-90E7-8A96D25727AB}" srcOrd="6" destOrd="0" presId="urn:microsoft.com/office/officeart/2005/8/layout/orgChart1"/>
    <dgm:cxn modelId="{76C3EF66-D505-415A-88A3-0531CC32EFE8}" type="presParOf" srcId="{0400CF55-7470-4555-8ECD-73F5B1E8FE11}" destId="{6589615D-D4C8-4B8B-AF7F-8028608AE603}" srcOrd="7" destOrd="0" presId="urn:microsoft.com/office/officeart/2005/8/layout/orgChart1"/>
    <dgm:cxn modelId="{2783B124-055A-45D3-9D76-EDA1CF9CE84A}" type="presParOf" srcId="{6589615D-D4C8-4B8B-AF7F-8028608AE603}" destId="{48C450EE-5676-4662-866C-519F748B92D6}" srcOrd="0" destOrd="0" presId="urn:microsoft.com/office/officeart/2005/8/layout/orgChart1"/>
    <dgm:cxn modelId="{24F9F2FE-3657-40AF-92DA-F05586FD67F9}" type="presParOf" srcId="{48C450EE-5676-4662-866C-519F748B92D6}" destId="{0A2EA855-9715-4A28-A9A5-3C1B3DEB2231}" srcOrd="0" destOrd="0" presId="urn:microsoft.com/office/officeart/2005/8/layout/orgChart1"/>
    <dgm:cxn modelId="{DE0B06F6-326C-4C2D-88F8-26BE9AE184AC}" type="presParOf" srcId="{48C450EE-5676-4662-866C-519F748B92D6}" destId="{9DA2CF4C-C71F-4F35-A641-310610CA41B7}" srcOrd="1" destOrd="0" presId="urn:microsoft.com/office/officeart/2005/8/layout/orgChart1"/>
    <dgm:cxn modelId="{7B673345-0762-4199-926E-1D8D0ED7566C}" type="presParOf" srcId="{6589615D-D4C8-4B8B-AF7F-8028608AE603}" destId="{7E5E7C9E-7136-482E-B1B0-18A5FB72F923}" srcOrd="1" destOrd="0" presId="urn:microsoft.com/office/officeart/2005/8/layout/orgChart1"/>
    <dgm:cxn modelId="{0C88A042-2D89-42EB-B0B9-FC4FCE28E94E}" type="presParOf" srcId="{6589615D-D4C8-4B8B-AF7F-8028608AE603}" destId="{D76645FC-5A87-4A79-AD8B-EA7DC3237516}" srcOrd="2" destOrd="0" presId="urn:microsoft.com/office/officeart/2005/8/layout/orgChart1"/>
    <dgm:cxn modelId="{4906FCCE-CB9E-4DA3-A82A-D1F98E5DDAAF}" type="presParOf" srcId="{ED0D02FF-D54A-49D5-B935-7873E7436C78}" destId="{EB221E29-D4BF-439D-B0BC-AA93B6DC6E2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922882-C4EB-4586-9E41-C5A65EC5684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A335DD7-13C5-47D2-86E3-A85DEF69E016}">
      <dgm:prSet phldrT="[Text]"/>
      <dgm:spPr/>
      <dgm:t>
        <a:bodyPr/>
        <a:lstStyle/>
        <a:p>
          <a:r>
            <a:rPr lang="en-US" dirty="0" smtClean="0"/>
            <a:t>Based on type of victim</a:t>
          </a:r>
          <a:endParaRPr lang="en-US" dirty="0"/>
        </a:p>
      </dgm:t>
    </dgm:pt>
    <dgm:pt modelId="{68768AC1-60FD-4756-AD88-EC249395A97F}" type="parTrans" cxnId="{9C907565-3F9C-4621-80ED-440E8CC98A6A}">
      <dgm:prSet/>
      <dgm:spPr/>
      <dgm:t>
        <a:bodyPr/>
        <a:lstStyle/>
        <a:p>
          <a:endParaRPr lang="en-US"/>
        </a:p>
      </dgm:t>
    </dgm:pt>
    <dgm:pt modelId="{2360F24D-E8A4-4CDA-9FE4-1D304D9C1CC4}" type="sibTrans" cxnId="{9C907565-3F9C-4621-80ED-440E8CC98A6A}">
      <dgm:prSet/>
      <dgm:spPr/>
      <dgm:t>
        <a:bodyPr/>
        <a:lstStyle/>
        <a:p>
          <a:endParaRPr lang="en-US"/>
        </a:p>
      </dgm:t>
    </dgm:pt>
    <dgm:pt modelId="{BC2D9FED-7422-483C-AB18-F7970FFC87A6}">
      <dgm:prSet phldrT="[Text]"/>
      <dgm:spPr/>
      <dgm:t>
        <a:bodyPr/>
        <a:lstStyle/>
        <a:p>
          <a:r>
            <a:rPr lang="en-US" dirty="0" smtClean="0"/>
            <a:t>Affecting Financial Health</a:t>
          </a:r>
          <a:endParaRPr lang="en-US" dirty="0"/>
        </a:p>
      </dgm:t>
    </dgm:pt>
    <dgm:pt modelId="{66DC8380-EF72-4F2A-BE7D-11C1BD7B1D83}" type="parTrans" cxnId="{9F2B5018-91B5-45C5-8498-5474611BFE80}">
      <dgm:prSet/>
      <dgm:spPr/>
      <dgm:t>
        <a:bodyPr/>
        <a:lstStyle/>
        <a:p>
          <a:endParaRPr lang="en-US"/>
        </a:p>
      </dgm:t>
    </dgm:pt>
    <dgm:pt modelId="{6755F55A-3D29-4EBB-B651-DFC1527C890D}" type="sibTrans" cxnId="{9F2B5018-91B5-45C5-8498-5474611BFE80}">
      <dgm:prSet/>
      <dgm:spPr/>
      <dgm:t>
        <a:bodyPr/>
        <a:lstStyle/>
        <a:p>
          <a:endParaRPr lang="en-US"/>
        </a:p>
      </dgm:t>
    </dgm:pt>
    <dgm:pt modelId="{E36B7BE1-3337-4B5B-8A96-3DF0DE9C973C}">
      <dgm:prSet phldrT="[Text]"/>
      <dgm:spPr/>
      <dgm:t>
        <a:bodyPr/>
        <a:lstStyle/>
        <a:p>
          <a:r>
            <a:rPr lang="en-US" dirty="0" smtClean="0"/>
            <a:t>Affecting the nation’s security</a:t>
          </a:r>
          <a:endParaRPr lang="en-US" dirty="0"/>
        </a:p>
      </dgm:t>
    </dgm:pt>
    <dgm:pt modelId="{7BBF19B8-ED81-40E4-AF87-90F020567D2F}" type="sibTrans" cxnId="{70D84257-6680-4DE4-94EE-696F65AAF4B6}">
      <dgm:prSet/>
      <dgm:spPr/>
      <dgm:t>
        <a:bodyPr/>
        <a:lstStyle/>
        <a:p>
          <a:endParaRPr lang="en-US"/>
        </a:p>
      </dgm:t>
    </dgm:pt>
    <dgm:pt modelId="{47EA9979-8879-4E3C-AA37-68AF959AE4F2}" type="parTrans" cxnId="{70D84257-6680-4DE4-94EE-696F65AAF4B6}">
      <dgm:prSet/>
      <dgm:spPr/>
      <dgm:t>
        <a:bodyPr/>
        <a:lstStyle/>
        <a:p>
          <a:endParaRPr lang="en-US"/>
        </a:p>
      </dgm:t>
    </dgm:pt>
    <dgm:pt modelId="{A1D13719-EB80-4370-839F-381514EEB930}">
      <dgm:prSet phldrT="[Text]"/>
      <dgm:spPr/>
      <dgm:t>
        <a:bodyPr/>
        <a:lstStyle/>
        <a:p>
          <a:r>
            <a:rPr lang="en-US" dirty="0" smtClean="0"/>
            <a:t>Affecting Individuals</a:t>
          </a:r>
          <a:endParaRPr lang="en-US" dirty="0"/>
        </a:p>
      </dgm:t>
    </dgm:pt>
    <dgm:pt modelId="{04CB28AE-E93A-4CF2-AA59-99985D82CA40}" type="parTrans" cxnId="{2BC26297-7D09-432B-87F1-DDFFE13C2050}">
      <dgm:prSet/>
      <dgm:spPr/>
      <dgm:t>
        <a:bodyPr/>
        <a:lstStyle/>
        <a:p>
          <a:endParaRPr lang="en-US"/>
        </a:p>
      </dgm:t>
    </dgm:pt>
    <dgm:pt modelId="{799DBFE6-DAA2-4341-B528-62FDD93E89AD}" type="sibTrans" cxnId="{2BC26297-7D09-432B-87F1-DDFFE13C2050}">
      <dgm:prSet/>
      <dgm:spPr/>
      <dgm:t>
        <a:bodyPr/>
        <a:lstStyle/>
        <a:p>
          <a:endParaRPr lang="en-US"/>
        </a:p>
      </dgm:t>
    </dgm:pt>
    <dgm:pt modelId="{682150A8-5C22-465E-93FC-B21ABD834E78}" type="pres">
      <dgm:prSet presAssocID="{69922882-C4EB-4586-9E41-C5A65EC5684B}" presName="hierChild1" presStyleCnt="0">
        <dgm:presLayoutVars>
          <dgm:orgChart val="1"/>
          <dgm:chPref val="1"/>
          <dgm:dir/>
          <dgm:animOne val="branch"/>
          <dgm:animLvl val="lvl"/>
          <dgm:resizeHandles/>
        </dgm:presLayoutVars>
      </dgm:prSet>
      <dgm:spPr/>
      <dgm:t>
        <a:bodyPr/>
        <a:lstStyle/>
        <a:p>
          <a:endParaRPr lang="en-US"/>
        </a:p>
      </dgm:t>
    </dgm:pt>
    <dgm:pt modelId="{9A19126A-E6C2-4885-B193-06D9EE2FCBCD}" type="pres">
      <dgm:prSet presAssocID="{0A335DD7-13C5-47D2-86E3-A85DEF69E016}" presName="hierRoot1" presStyleCnt="0">
        <dgm:presLayoutVars>
          <dgm:hierBranch val="init"/>
        </dgm:presLayoutVars>
      </dgm:prSet>
      <dgm:spPr/>
    </dgm:pt>
    <dgm:pt modelId="{A942CBE1-3781-4870-B71B-496917171E21}" type="pres">
      <dgm:prSet presAssocID="{0A335DD7-13C5-47D2-86E3-A85DEF69E016}" presName="rootComposite1" presStyleCnt="0"/>
      <dgm:spPr/>
    </dgm:pt>
    <dgm:pt modelId="{0C9B41CC-FE37-40E3-AFCC-9F2D17D20F1C}" type="pres">
      <dgm:prSet presAssocID="{0A335DD7-13C5-47D2-86E3-A85DEF69E016}" presName="rootText1" presStyleLbl="node0" presStyleIdx="0" presStyleCnt="1">
        <dgm:presLayoutVars>
          <dgm:chPref val="3"/>
        </dgm:presLayoutVars>
      </dgm:prSet>
      <dgm:spPr/>
      <dgm:t>
        <a:bodyPr/>
        <a:lstStyle/>
        <a:p>
          <a:endParaRPr lang="en-US"/>
        </a:p>
      </dgm:t>
    </dgm:pt>
    <dgm:pt modelId="{CA9FC403-5D2B-449A-A773-CE7660730633}" type="pres">
      <dgm:prSet presAssocID="{0A335DD7-13C5-47D2-86E3-A85DEF69E016}" presName="rootConnector1" presStyleLbl="node1" presStyleIdx="0" presStyleCnt="0"/>
      <dgm:spPr/>
      <dgm:t>
        <a:bodyPr/>
        <a:lstStyle/>
        <a:p>
          <a:endParaRPr lang="en-US"/>
        </a:p>
      </dgm:t>
    </dgm:pt>
    <dgm:pt modelId="{78E62D54-3CCE-4073-BE38-0A4341FD0038}" type="pres">
      <dgm:prSet presAssocID="{0A335DD7-13C5-47D2-86E3-A85DEF69E016}" presName="hierChild2" presStyleCnt="0"/>
      <dgm:spPr/>
    </dgm:pt>
    <dgm:pt modelId="{5D3E154B-7EBA-4D9E-9FF9-194D70404345}" type="pres">
      <dgm:prSet presAssocID="{04CB28AE-E93A-4CF2-AA59-99985D82CA40}" presName="Name37" presStyleLbl="parChTrans1D2" presStyleIdx="0" presStyleCnt="3"/>
      <dgm:spPr/>
      <dgm:t>
        <a:bodyPr/>
        <a:lstStyle/>
        <a:p>
          <a:endParaRPr lang="en-US"/>
        </a:p>
      </dgm:t>
    </dgm:pt>
    <dgm:pt modelId="{12447E21-27A1-4A27-933D-E03E3FCB40A6}" type="pres">
      <dgm:prSet presAssocID="{A1D13719-EB80-4370-839F-381514EEB930}" presName="hierRoot2" presStyleCnt="0">
        <dgm:presLayoutVars>
          <dgm:hierBranch val="init"/>
        </dgm:presLayoutVars>
      </dgm:prSet>
      <dgm:spPr/>
    </dgm:pt>
    <dgm:pt modelId="{24C7075D-917E-4709-B3D4-408446F45805}" type="pres">
      <dgm:prSet presAssocID="{A1D13719-EB80-4370-839F-381514EEB930}" presName="rootComposite" presStyleCnt="0"/>
      <dgm:spPr/>
    </dgm:pt>
    <dgm:pt modelId="{1C36FE3D-2ECE-4358-8F5E-C50CA1C83880}" type="pres">
      <dgm:prSet presAssocID="{A1D13719-EB80-4370-839F-381514EEB930}" presName="rootText" presStyleLbl="node2" presStyleIdx="0" presStyleCnt="3">
        <dgm:presLayoutVars>
          <dgm:chPref val="3"/>
        </dgm:presLayoutVars>
      </dgm:prSet>
      <dgm:spPr/>
      <dgm:t>
        <a:bodyPr/>
        <a:lstStyle/>
        <a:p>
          <a:endParaRPr lang="en-US"/>
        </a:p>
      </dgm:t>
    </dgm:pt>
    <dgm:pt modelId="{6287E8D3-FD12-492D-81DC-61F2098AA1C0}" type="pres">
      <dgm:prSet presAssocID="{A1D13719-EB80-4370-839F-381514EEB930}" presName="rootConnector" presStyleLbl="node2" presStyleIdx="0" presStyleCnt="3"/>
      <dgm:spPr/>
      <dgm:t>
        <a:bodyPr/>
        <a:lstStyle/>
        <a:p>
          <a:endParaRPr lang="en-US"/>
        </a:p>
      </dgm:t>
    </dgm:pt>
    <dgm:pt modelId="{0DB1893D-6062-4B3F-9D35-4719DFDC552C}" type="pres">
      <dgm:prSet presAssocID="{A1D13719-EB80-4370-839F-381514EEB930}" presName="hierChild4" presStyleCnt="0"/>
      <dgm:spPr/>
    </dgm:pt>
    <dgm:pt modelId="{2D3B1192-2E9E-471E-A03B-0F58AC4EC030}" type="pres">
      <dgm:prSet presAssocID="{A1D13719-EB80-4370-839F-381514EEB930}" presName="hierChild5" presStyleCnt="0"/>
      <dgm:spPr/>
    </dgm:pt>
    <dgm:pt modelId="{CB07E3F5-2FC4-44C2-A2D9-3FA6452BBC3C}" type="pres">
      <dgm:prSet presAssocID="{66DC8380-EF72-4F2A-BE7D-11C1BD7B1D83}" presName="Name37" presStyleLbl="parChTrans1D2" presStyleIdx="1" presStyleCnt="3"/>
      <dgm:spPr/>
      <dgm:t>
        <a:bodyPr/>
        <a:lstStyle/>
        <a:p>
          <a:endParaRPr lang="en-US"/>
        </a:p>
      </dgm:t>
    </dgm:pt>
    <dgm:pt modelId="{57D18BB1-D949-4A28-A30D-CD2F5D59C409}" type="pres">
      <dgm:prSet presAssocID="{BC2D9FED-7422-483C-AB18-F7970FFC87A6}" presName="hierRoot2" presStyleCnt="0">
        <dgm:presLayoutVars>
          <dgm:hierBranch val="init"/>
        </dgm:presLayoutVars>
      </dgm:prSet>
      <dgm:spPr/>
    </dgm:pt>
    <dgm:pt modelId="{06099F20-7E63-4A81-A5DE-921A9C71DF4D}" type="pres">
      <dgm:prSet presAssocID="{BC2D9FED-7422-483C-AB18-F7970FFC87A6}" presName="rootComposite" presStyleCnt="0"/>
      <dgm:spPr/>
    </dgm:pt>
    <dgm:pt modelId="{1AB2BDD2-1129-41EA-91DA-D3757D390630}" type="pres">
      <dgm:prSet presAssocID="{BC2D9FED-7422-483C-AB18-F7970FFC87A6}" presName="rootText" presStyleLbl="node2" presStyleIdx="1" presStyleCnt="3">
        <dgm:presLayoutVars>
          <dgm:chPref val="3"/>
        </dgm:presLayoutVars>
      </dgm:prSet>
      <dgm:spPr/>
      <dgm:t>
        <a:bodyPr/>
        <a:lstStyle/>
        <a:p>
          <a:endParaRPr lang="en-US"/>
        </a:p>
      </dgm:t>
    </dgm:pt>
    <dgm:pt modelId="{95126993-6A91-4256-AB11-4F5116FFE8A9}" type="pres">
      <dgm:prSet presAssocID="{BC2D9FED-7422-483C-AB18-F7970FFC87A6}" presName="rootConnector" presStyleLbl="node2" presStyleIdx="1" presStyleCnt="3"/>
      <dgm:spPr/>
      <dgm:t>
        <a:bodyPr/>
        <a:lstStyle/>
        <a:p>
          <a:endParaRPr lang="en-US"/>
        </a:p>
      </dgm:t>
    </dgm:pt>
    <dgm:pt modelId="{807B7030-605E-43D5-B7AE-0A99C2D8AC30}" type="pres">
      <dgm:prSet presAssocID="{BC2D9FED-7422-483C-AB18-F7970FFC87A6}" presName="hierChild4" presStyleCnt="0"/>
      <dgm:spPr/>
    </dgm:pt>
    <dgm:pt modelId="{97DCE4E1-E01B-4068-8917-B027A43FD54F}" type="pres">
      <dgm:prSet presAssocID="{BC2D9FED-7422-483C-AB18-F7970FFC87A6}" presName="hierChild5" presStyleCnt="0"/>
      <dgm:spPr/>
    </dgm:pt>
    <dgm:pt modelId="{3BF241A3-6533-4C0A-B6A4-C347A8936C7B}" type="pres">
      <dgm:prSet presAssocID="{47EA9979-8879-4E3C-AA37-68AF959AE4F2}" presName="Name37" presStyleLbl="parChTrans1D2" presStyleIdx="2" presStyleCnt="3"/>
      <dgm:spPr/>
      <dgm:t>
        <a:bodyPr/>
        <a:lstStyle/>
        <a:p>
          <a:endParaRPr lang="en-US"/>
        </a:p>
      </dgm:t>
    </dgm:pt>
    <dgm:pt modelId="{74ABCDEA-B9B5-4786-95E4-F82AB3141828}" type="pres">
      <dgm:prSet presAssocID="{E36B7BE1-3337-4B5B-8A96-3DF0DE9C973C}" presName="hierRoot2" presStyleCnt="0">
        <dgm:presLayoutVars>
          <dgm:hierBranch val="init"/>
        </dgm:presLayoutVars>
      </dgm:prSet>
      <dgm:spPr/>
    </dgm:pt>
    <dgm:pt modelId="{D9C5735E-C5B6-4963-B9C4-F5277FED380F}" type="pres">
      <dgm:prSet presAssocID="{E36B7BE1-3337-4B5B-8A96-3DF0DE9C973C}" presName="rootComposite" presStyleCnt="0"/>
      <dgm:spPr/>
    </dgm:pt>
    <dgm:pt modelId="{29C91196-0B6F-4EBE-9095-C8FECA9AA20A}" type="pres">
      <dgm:prSet presAssocID="{E36B7BE1-3337-4B5B-8A96-3DF0DE9C973C}" presName="rootText" presStyleLbl="node2" presStyleIdx="2" presStyleCnt="3">
        <dgm:presLayoutVars>
          <dgm:chPref val="3"/>
        </dgm:presLayoutVars>
      </dgm:prSet>
      <dgm:spPr/>
      <dgm:t>
        <a:bodyPr/>
        <a:lstStyle/>
        <a:p>
          <a:endParaRPr lang="en-US"/>
        </a:p>
      </dgm:t>
    </dgm:pt>
    <dgm:pt modelId="{41F37557-906E-4DBC-A5FF-F5012694306A}" type="pres">
      <dgm:prSet presAssocID="{E36B7BE1-3337-4B5B-8A96-3DF0DE9C973C}" presName="rootConnector" presStyleLbl="node2" presStyleIdx="2" presStyleCnt="3"/>
      <dgm:spPr/>
      <dgm:t>
        <a:bodyPr/>
        <a:lstStyle/>
        <a:p>
          <a:endParaRPr lang="en-US"/>
        </a:p>
      </dgm:t>
    </dgm:pt>
    <dgm:pt modelId="{BEBA11D3-F476-4E5B-B4F9-164EE9723507}" type="pres">
      <dgm:prSet presAssocID="{E36B7BE1-3337-4B5B-8A96-3DF0DE9C973C}" presName="hierChild4" presStyleCnt="0"/>
      <dgm:spPr/>
    </dgm:pt>
    <dgm:pt modelId="{E074F447-70F0-4485-B29C-90AC683744CD}" type="pres">
      <dgm:prSet presAssocID="{E36B7BE1-3337-4B5B-8A96-3DF0DE9C973C}" presName="hierChild5" presStyleCnt="0"/>
      <dgm:spPr/>
    </dgm:pt>
    <dgm:pt modelId="{31DE7421-FE36-4A51-AC6B-0A21709137DD}" type="pres">
      <dgm:prSet presAssocID="{0A335DD7-13C5-47D2-86E3-A85DEF69E016}" presName="hierChild3" presStyleCnt="0"/>
      <dgm:spPr/>
    </dgm:pt>
  </dgm:ptLst>
  <dgm:cxnLst>
    <dgm:cxn modelId="{2BC26297-7D09-432B-87F1-DDFFE13C2050}" srcId="{0A335DD7-13C5-47D2-86E3-A85DEF69E016}" destId="{A1D13719-EB80-4370-839F-381514EEB930}" srcOrd="0" destOrd="0" parTransId="{04CB28AE-E93A-4CF2-AA59-99985D82CA40}" sibTransId="{799DBFE6-DAA2-4341-B528-62FDD93E89AD}"/>
    <dgm:cxn modelId="{4ED3C3D9-421E-4A59-A0DB-AC843046816B}" type="presOf" srcId="{69922882-C4EB-4586-9E41-C5A65EC5684B}" destId="{682150A8-5C22-465E-93FC-B21ABD834E78}" srcOrd="0" destOrd="0" presId="urn:microsoft.com/office/officeart/2005/8/layout/orgChart1"/>
    <dgm:cxn modelId="{815CF7B0-539B-4944-A111-7605B0134C6A}" type="presOf" srcId="{0A335DD7-13C5-47D2-86E3-A85DEF69E016}" destId="{CA9FC403-5D2B-449A-A773-CE7660730633}" srcOrd="1" destOrd="0" presId="urn:microsoft.com/office/officeart/2005/8/layout/orgChart1"/>
    <dgm:cxn modelId="{70D84257-6680-4DE4-94EE-696F65AAF4B6}" srcId="{0A335DD7-13C5-47D2-86E3-A85DEF69E016}" destId="{E36B7BE1-3337-4B5B-8A96-3DF0DE9C973C}" srcOrd="2" destOrd="0" parTransId="{47EA9979-8879-4E3C-AA37-68AF959AE4F2}" sibTransId="{7BBF19B8-ED81-40E4-AF87-90F020567D2F}"/>
    <dgm:cxn modelId="{B38465D5-C4F9-4EEE-8AD1-2844B9E4957E}" type="presOf" srcId="{47EA9979-8879-4E3C-AA37-68AF959AE4F2}" destId="{3BF241A3-6533-4C0A-B6A4-C347A8936C7B}" srcOrd="0" destOrd="0" presId="urn:microsoft.com/office/officeart/2005/8/layout/orgChart1"/>
    <dgm:cxn modelId="{9F2B5018-91B5-45C5-8498-5474611BFE80}" srcId="{0A335DD7-13C5-47D2-86E3-A85DEF69E016}" destId="{BC2D9FED-7422-483C-AB18-F7970FFC87A6}" srcOrd="1" destOrd="0" parTransId="{66DC8380-EF72-4F2A-BE7D-11C1BD7B1D83}" sibTransId="{6755F55A-3D29-4EBB-B651-DFC1527C890D}"/>
    <dgm:cxn modelId="{9C907565-3F9C-4621-80ED-440E8CC98A6A}" srcId="{69922882-C4EB-4586-9E41-C5A65EC5684B}" destId="{0A335DD7-13C5-47D2-86E3-A85DEF69E016}" srcOrd="0" destOrd="0" parTransId="{68768AC1-60FD-4756-AD88-EC249395A97F}" sibTransId="{2360F24D-E8A4-4CDA-9FE4-1D304D9C1CC4}"/>
    <dgm:cxn modelId="{CB87FB09-2999-41ED-87F2-BEBAF13A5E8A}" type="presOf" srcId="{BC2D9FED-7422-483C-AB18-F7970FFC87A6}" destId="{1AB2BDD2-1129-41EA-91DA-D3757D390630}" srcOrd="0" destOrd="0" presId="urn:microsoft.com/office/officeart/2005/8/layout/orgChart1"/>
    <dgm:cxn modelId="{F83ECC0C-E072-4934-B780-78924AC6C344}" type="presOf" srcId="{E36B7BE1-3337-4B5B-8A96-3DF0DE9C973C}" destId="{29C91196-0B6F-4EBE-9095-C8FECA9AA20A}" srcOrd="0" destOrd="0" presId="urn:microsoft.com/office/officeart/2005/8/layout/orgChart1"/>
    <dgm:cxn modelId="{E65601B9-3CE9-4C60-8A56-DD05104B58D6}" type="presOf" srcId="{E36B7BE1-3337-4B5B-8A96-3DF0DE9C973C}" destId="{41F37557-906E-4DBC-A5FF-F5012694306A}" srcOrd="1" destOrd="0" presId="urn:microsoft.com/office/officeart/2005/8/layout/orgChart1"/>
    <dgm:cxn modelId="{F61D88FF-20C0-412B-873F-E319FAAEDA00}" type="presOf" srcId="{A1D13719-EB80-4370-839F-381514EEB930}" destId="{6287E8D3-FD12-492D-81DC-61F2098AA1C0}" srcOrd="1" destOrd="0" presId="urn:microsoft.com/office/officeart/2005/8/layout/orgChart1"/>
    <dgm:cxn modelId="{DDE473D2-6535-4658-90D4-1CCBBED46FCD}" type="presOf" srcId="{66DC8380-EF72-4F2A-BE7D-11C1BD7B1D83}" destId="{CB07E3F5-2FC4-44C2-A2D9-3FA6452BBC3C}" srcOrd="0" destOrd="0" presId="urn:microsoft.com/office/officeart/2005/8/layout/orgChart1"/>
    <dgm:cxn modelId="{CE7E15B6-DED3-4357-8E26-0C3CABE34FD3}" type="presOf" srcId="{BC2D9FED-7422-483C-AB18-F7970FFC87A6}" destId="{95126993-6A91-4256-AB11-4F5116FFE8A9}" srcOrd="1" destOrd="0" presId="urn:microsoft.com/office/officeart/2005/8/layout/orgChart1"/>
    <dgm:cxn modelId="{4DC2E5CA-0360-486E-A1BF-2C0A3891F67B}" type="presOf" srcId="{A1D13719-EB80-4370-839F-381514EEB930}" destId="{1C36FE3D-2ECE-4358-8F5E-C50CA1C83880}" srcOrd="0" destOrd="0" presId="urn:microsoft.com/office/officeart/2005/8/layout/orgChart1"/>
    <dgm:cxn modelId="{3E21102B-B427-4979-9038-1C4080B76188}" type="presOf" srcId="{04CB28AE-E93A-4CF2-AA59-99985D82CA40}" destId="{5D3E154B-7EBA-4D9E-9FF9-194D70404345}" srcOrd="0" destOrd="0" presId="urn:microsoft.com/office/officeart/2005/8/layout/orgChart1"/>
    <dgm:cxn modelId="{1AA8C25E-F625-48CD-8E80-0F8E86C35CB7}" type="presOf" srcId="{0A335DD7-13C5-47D2-86E3-A85DEF69E016}" destId="{0C9B41CC-FE37-40E3-AFCC-9F2D17D20F1C}" srcOrd="0" destOrd="0" presId="urn:microsoft.com/office/officeart/2005/8/layout/orgChart1"/>
    <dgm:cxn modelId="{D33001F6-7DC7-4F50-BF58-B12E323AAD58}" type="presParOf" srcId="{682150A8-5C22-465E-93FC-B21ABD834E78}" destId="{9A19126A-E6C2-4885-B193-06D9EE2FCBCD}" srcOrd="0" destOrd="0" presId="urn:microsoft.com/office/officeart/2005/8/layout/orgChart1"/>
    <dgm:cxn modelId="{3ECF4378-F7A7-4682-93FF-35BCDA396855}" type="presParOf" srcId="{9A19126A-E6C2-4885-B193-06D9EE2FCBCD}" destId="{A942CBE1-3781-4870-B71B-496917171E21}" srcOrd="0" destOrd="0" presId="urn:microsoft.com/office/officeart/2005/8/layout/orgChart1"/>
    <dgm:cxn modelId="{C87A22C5-0361-4C6E-ADED-1A06BD63D3A5}" type="presParOf" srcId="{A942CBE1-3781-4870-B71B-496917171E21}" destId="{0C9B41CC-FE37-40E3-AFCC-9F2D17D20F1C}" srcOrd="0" destOrd="0" presId="urn:microsoft.com/office/officeart/2005/8/layout/orgChart1"/>
    <dgm:cxn modelId="{12A0CD2E-2B23-44C4-A20B-BFFCE6F75B37}" type="presParOf" srcId="{A942CBE1-3781-4870-B71B-496917171E21}" destId="{CA9FC403-5D2B-449A-A773-CE7660730633}" srcOrd="1" destOrd="0" presId="urn:microsoft.com/office/officeart/2005/8/layout/orgChart1"/>
    <dgm:cxn modelId="{46406857-45C8-4866-8ACF-DF859BE9CDBC}" type="presParOf" srcId="{9A19126A-E6C2-4885-B193-06D9EE2FCBCD}" destId="{78E62D54-3CCE-4073-BE38-0A4341FD0038}" srcOrd="1" destOrd="0" presId="urn:microsoft.com/office/officeart/2005/8/layout/orgChart1"/>
    <dgm:cxn modelId="{DF9D4499-F518-495B-BA89-EF69F96C447D}" type="presParOf" srcId="{78E62D54-3CCE-4073-BE38-0A4341FD0038}" destId="{5D3E154B-7EBA-4D9E-9FF9-194D70404345}" srcOrd="0" destOrd="0" presId="urn:microsoft.com/office/officeart/2005/8/layout/orgChart1"/>
    <dgm:cxn modelId="{FFCD8D68-9669-4448-993B-933E0D61B3C8}" type="presParOf" srcId="{78E62D54-3CCE-4073-BE38-0A4341FD0038}" destId="{12447E21-27A1-4A27-933D-E03E3FCB40A6}" srcOrd="1" destOrd="0" presId="urn:microsoft.com/office/officeart/2005/8/layout/orgChart1"/>
    <dgm:cxn modelId="{66961A29-DC81-46C3-A73C-66E740AA240B}" type="presParOf" srcId="{12447E21-27A1-4A27-933D-E03E3FCB40A6}" destId="{24C7075D-917E-4709-B3D4-408446F45805}" srcOrd="0" destOrd="0" presId="urn:microsoft.com/office/officeart/2005/8/layout/orgChart1"/>
    <dgm:cxn modelId="{C323F8DD-DCBC-4C34-9244-542D7D8CEE0E}" type="presParOf" srcId="{24C7075D-917E-4709-B3D4-408446F45805}" destId="{1C36FE3D-2ECE-4358-8F5E-C50CA1C83880}" srcOrd="0" destOrd="0" presId="urn:microsoft.com/office/officeart/2005/8/layout/orgChart1"/>
    <dgm:cxn modelId="{AB2740DF-C61A-4581-B546-4BBAD225C467}" type="presParOf" srcId="{24C7075D-917E-4709-B3D4-408446F45805}" destId="{6287E8D3-FD12-492D-81DC-61F2098AA1C0}" srcOrd="1" destOrd="0" presId="urn:microsoft.com/office/officeart/2005/8/layout/orgChart1"/>
    <dgm:cxn modelId="{2C932017-A44A-4500-B44A-0DA10517A4E6}" type="presParOf" srcId="{12447E21-27A1-4A27-933D-E03E3FCB40A6}" destId="{0DB1893D-6062-4B3F-9D35-4719DFDC552C}" srcOrd="1" destOrd="0" presId="urn:microsoft.com/office/officeart/2005/8/layout/orgChart1"/>
    <dgm:cxn modelId="{1A0F6106-22AB-49E4-A445-07C5DB551917}" type="presParOf" srcId="{12447E21-27A1-4A27-933D-E03E3FCB40A6}" destId="{2D3B1192-2E9E-471E-A03B-0F58AC4EC030}" srcOrd="2" destOrd="0" presId="urn:microsoft.com/office/officeart/2005/8/layout/orgChart1"/>
    <dgm:cxn modelId="{E18FEAB9-5BB4-4239-94D2-27F71C9A091B}" type="presParOf" srcId="{78E62D54-3CCE-4073-BE38-0A4341FD0038}" destId="{CB07E3F5-2FC4-44C2-A2D9-3FA6452BBC3C}" srcOrd="2" destOrd="0" presId="urn:microsoft.com/office/officeart/2005/8/layout/orgChart1"/>
    <dgm:cxn modelId="{DCEA2D00-8C35-41A9-B77C-F711FBDDBD62}" type="presParOf" srcId="{78E62D54-3CCE-4073-BE38-0A4341FD0038}" destId="{57D18BB1-D949-4A28-A30D-CD2F5D59C409}" srcOrd="3" destOrd="0" presId="urn:microsoft.com/office/officeart/2005/8/layout/orgChart1"/>
    <dgm:cxn modelId="{BC8C9754-2FF1-477A-AAAE-25F977C18D80}" type="presParOf" srcId="{57D18BB1-D949-4A28-A30D-CD2F5D59C409}" destId="{06099F20-7E63-4A81-A5DE-921A9C71DF4D}" srcOrd="0" destOrd="0" presId="urn:microsoft.com/office/officeart/2005/8/layout/orgChart1"/>
    <dgm:cxn modelId="{43BEBEF7-BD9E-4533-AF98-9B5E6B19CD4D}" type="presParOf" srcId="{06099F20-7E63-4A81-A5DE-921A9C71DF4D}" destId="{1AB2BDD2-1129-41EA-91DA-D3757D390630}" srcOrd="0" destOrd="0" presId="urn:microsoft.com/office/officeart/2005/8/layout/orgChart1"/>
    <dgm:cxn modelId="{4F51D41A-1ECE-4474-8E1D-A4D60BDF0EC6}" type="presParOf" srcId="{06099F20-7E63-4A81-A5DE-921A9C71DF4D}" destId="{95126993-6A91-4256-AB11-4F5116FFE8A9}" srcOrd="1" destOrd="0" presId="urn:microsoft.com/office/officeart/2005/8/layout/orgChart1"/>
    <dgm:cxn modelId="{7521F10D-9B03-4696-A0B5-C5DA138F2166}" type="presParOf" srcId="{57D18BB1-D949-4A28-A30D-CD2F5D59C409}" destId="{807B7030-605E-43D5-B7AE-0A99C2D8AC30}" srcOrd="1" destOrd="0" presId="urn:microsoft.com/office/officeart/2005/8/layout/orgChart1"/>
    <dgm:cxn modelId="{C99ACBD8-6FC3-4D7E-B70A-3E41F16F1FFC}" type="presParOf" srcId="{57D18BB1-D949-4A28-A30D-CD2F5D59C409}" destId="{97DCE4E1-E01B-4068-8917-B027A43FD54F}" srcOrd="2" destOrd="0" presId="urn:microsoft.com/office/officeart/2005/8/layout/orgChart1"/>
    <dgm:cxn modelId="{1DAA74C5-92BF-4E81-8CB3-65B35CE381AB}" type="presParOf" srcId="{78E62D54-3CCE-4073-BE38-0A4341FD0038}" destId="{3BF241A3-6533-4C0A-B6A4-C347A8936C7B}" srcOrd="4" destOrd="0" presId="urn:microsoft.com/office/officeart/2005/8/layout/orgChart1"/>
    <dgm:cxn modelId="{ABD65F02-431A-4A62-BE47-485DAE5CBFA3}" type="presParOf" srcId="{78E62D54-3CCE-4073-BE38-0A4341FD0038}" destId="{74ABCDEA-B9B5-4786-95E4-F82AB3141828}" srcOrd="5" destOrd="0" presId="urn:microsoft.com/office/officeart/2005/8/layout/orgChart1"/>
    <dgm:cxn modelId="{6685DEE9-07EA-45C3-BA71-E9375F4C7743}" type="presParOf" srcId="{74ABCDEA-B9B5-4786-95E4-F82AB3141828}" destId="{D9C5735E-C5B6-4963-B9C4-F5277FED380F}" srcOrd="0" destOrd="0" presId="urn:microsoft.com/office/officeart/2005/8/layout/orgChart1"/>
    <dgm:cxn modelId="{C0E17F63-CD5D-43A3-8797-4225658E6BC2}" type="presParOf" srcId="{D9C5735E-C5B6-4963-B9C4-F5277FED380F}" destId="{29C91196-0B6F-4EBE-9095-C8FECA9AA20A}" srcOrd="0" destOrd="0" presId="urn:microsoft.com/office/officeart/2005/8/layout/orgChart1"/>
    <dgm:cxn modelId="{55B04FA9-9877-4170-93C0-52F76DABB307}" type="presParOf" srcId="{D9C5735E-C5B6-4963-B9C4-F5277FED380F}" destId="{41F37557-906E-4DBC-A5FF-F5012694306A}" srcOrd="1" destOrd="0" presId="urn:microsoft.com/office/officeart/2005/8/layout/orgChart1"/>
    <dgm:cxn modelId="{CD9479BE-C5A8-4EAF-85A3-B370844AADE9}" type="presParOf" srcId="{74ABCDEA-B9B5-4786-95E4-F82AB3141828}" destId="{BEBA11D3-F476-4E5B-B4F9-164EE9723507}" srcOrd="1" destOrd="0" presId="urn:microsoft.com/office/officeart/2005/8/layout/orgChart1"/>
    <dgm:cxn modelId="{6F80EE80-1445-4FAE-BDC5-BB11A5D58153}" type="presParOf" srcId="{74ABCDEA-B9B5-4786-95E4-F82AB3141828}" destId="{E074F447-70F0-4485-B29C-90AC683744CD}" srcOrd="2" destOrd="0" presId="urn:microsoft.com/office/officeart/2005/8/layout/orgChart1"/>
    <dgm:cxn modelId="{B0F2532E-FA2C-4A3D-95F2-045CA6E5B5DD}" type="presParOf" srcId="{9A19126A-E6C2-4885-B193-06D9EE2FCBCD}" destId="{31DE7421-FE36-4A51-AC6B-0A21709137DD}"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2343BE-92AA-4C3F-BAD9-7465452DD83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056AAC7-FD8D-4021-8231-CF7F2829C7F5}">
      <dgm:prSet phldrT="[Text]"/>
      <dgm:spPr/>
      <dgm:t>
        <a:bodyPr/>
        <a:lstStyle/>
        <a:p>
          <a:r>
            <a:rPr lang="en-US" dirty="0" smtClean="0"/>
            <a:t>Affecting Individual</a:t>
          </a:r>
          <a:endParaRPr lang="en-US" dirty="0"/>
        </a:p>
      </dgm:t>
    </dgm:pt>
    <dgm:pt modelId="{98EC249D-D97E-4461-A6E9-5FDC5CFB68A5}" type="parTrans" cxnId="{E2474284-08E7-49D6-82D7-3E85A3D6DDD6}">
      <dgm:prSet/>
      <dgm:spPr/>
      <dgm:t>
        <a:bodyPr/>
        <a:lstStyle/>
        <a:p>
          <a:endParaRPr lang="en-US"/>
        </a:p>
      </dgm:t>
    </dgm:pt>
    <dgm:pt modelId="{9059CB4C-CF4C-47EF-9D7F-72A1D8A7D20B}" type="sibTrans" cxnId="{E2474284-08E7-49D6-82D7-3E85A3D6DDD6}">
      <dgm:prSet/>
      <dgm:spPr/>
      <dgm:t>
        <a:bodyPr/>
        <a:lstStyle/>
        <a:p>
          <a:endParaRPr lang="en-US"/>
        </a:p>
      </dgm:t>
    </dgm:pt>
    <dgm:pt modelId="{412CCE05-9C0C-45BF-AFD8-FD9E429C59A7}">
      <dgm:prSet phldrT="[Text]"/>
      <dgm:spPr/>
      <dgm:t>
        <a:bodyPr/>
        <a:lstStyle/>
        <a:p>
          <a:r>
            <a:rPr lang="en-US" dirty="0" smtClean="0"/>
            <a:t>Violation of Privacy</a:t>
          </a:r>
          <a:endParaRPr lang="en-US" dirty="0"/>
        </a:p>
      </dgm:t>
    </dgm:pt>
    <dgm:pt modelId="{02645124-AEBF-45A5-9C79-2DD63493DC08}" type="parTrans" cxnId="{FB00AE1A-E8B3-4C87-92C5-F6BC548A192F}">
      <dgm:prSet/>
      <dgm:spPr/>
      <dgm:t>
        <a:bodyPr/>
        <a:lstStyle/>
        <a:p>
          <a:endParaRPr lang="en-US"/>
        </a:p>
      </dgm:t>
    </dgm:pt>
    <dgm:pt modelId="{1B0D1846-7C24-4A90-9E75-A0D05CFBA72C}" type="sibTrans" cxnId="{FB00AE1A-E8B3-4C87-92C5-F6BC548A192F}">
      <dgm:prSet/>
      <dgm:spPr/>
      <dgm:t>
        <a:bodyPr/>
        <a:lstStyle/>
        <a:p>
          <a:endParaRPr lang="en-US"/>
        </a:p>
      </dgm:t>
    </dgm:pt>
    <dgm:pt modelId="{5F4A0704-9869-4817-A70C-26CFEBB01043}">
      <dgm:prSet phldrT="[Text]"/>
      <dgm:spPr/>
      <dgm:t>
        <a:bodyPr/>
        <a:lstStyle/>
        <a:p>
          <a:r>
            <a:rPr lang="en-US" dirty="0" smtClean="0"/>
            <a:t>Identity Theft</a:t>
          </a:r>
          <a:endParaRPr lang="en-US" dirty="0"/>
        </a:p>
      </dgm:t>
    </dgm:pt>
    <dgm:pt modelId="{EF9C59AB-C4EA-4DF2-84AF-ED046925FBB7}" type="parTrans" cxnId="{653973D3-6D27-47FC-8A49-471CF05A0C1C}">
      <dgm:prSet/>
      <dgm:spPr/>
      <dgm:t>
        <a:bodyPr/>
        <a:lstStyle/>
        <a:p>
          <a:endParaRPr lang="en-US"/>
        </a:p>
      </dgm:t>
    </dgm:pt>
    <dgm:pt modelId="{9D4FB94B-0FA7-434B-AD77-450AD83E65D9}" type="sibTrans" cxnId="{653973D3-6D27-47FC-8A49-471CF05A0C1C}">
      <dgm:prSet/>
      <dgm:spPr/>
      <dgm:t>
        <a:bodyPr/>
        <a:lstStyle/>
        <a:p>
          <a:endParaRPr lang="en-US"/>
        </a:p>
      </dgm:t>
    </dgm:pt>
    <dgm:pt modelId="{18CA46F7-E6FE-432F-A3BA-C93CF466BBE4}">
      <dgm:prSet phldrT="[Text]"/>
      <dgm:spPr/>
      <dgm:t>
        <a:bodyPr/>
        <a:lstStyle/>
        <a:p>
          <a:r>
            <a:rPr lang="en-US" dirty="0" smtClean="0"/>
            <a:t>Cyber Stalking</a:t>
          </a:r>
          <a:endParaRPr lang="en-US" dirty="0"/>
        </a:p>
      </dgm:t>
    </dgm:pt>
    <dgm:pt modelId="{ABBECBCB-B678-4D95-A099-1B576C7B8B3C}" type="parTrans" cxnId="{E8D62E94-29B1-485F-A8A2-2A0D203CB328}">
      <dgm:prSet/>
      <dgm:spPr/>
      <dgm:t>
        <a:bodyPr/>
        <a:lstStyle/>
        <a:p>
          <a:endParaRPr lang="en-US"/>
        </a:p>
      </dgm:t>
    </dgm:pt>
    <dgm:pt modelId="{92C82A67-543A-417A-9FF6-08E28929502C}" type="sibTrans" cxnId="{E8D62E94-29B1-485F-A8A2-2A0D203CB328}">
      <dgm:prSet/>
      <dgm:spPr/>
      <dgm:t>
        <a:bodyPr/>
        <a:lstStyle/>
        <a:p>
          <a:endParaRPr lang="en-US"/>
        </a:p>
      </dgm:t>
    </dgm:pt>
    <dgm:pt modelId="{02B674AC-1626-4681-A213-A3D98DBBBDBF}">
      <dgm:prSet phldrT="[Text]"/>
      <dgm:spPr/>
      <dgm:t>
        <a:bodyPr/>
        <a:lstStyle/>
        <a:p>
          <a:r>
            <a:rPr lang="en-US" dirty="0" smtClean="0"/>
            <a:t>Spoofing</a:t>
          </a:r>
          <a:endParaRPr lang="en-US" dirty="0"/>
        </a:p>
      </dgm:t>
    </dgm:pt>
    <dgm:pt modelId="{0AF0EACB-0884-4AFB-A8B9-D7AD7E46C20A}" type="parTrans" cxnId="{0D8EA4B1-33C5-4373-88F4-658C392C7BE0}">
      <dgm:prSet/>
      <dgm:spPr/>
      <dgm:t>
        <a:bodyPr/>
        <a:lstStyle/>
        <a:p>
          <a:endParaRPr lang="en-US"/>
        </a:p>
      </dgm:t>
    </dgm:pt>
    <dgm:pt modelId="{A75A32FB-0376-47EC-BB12-C77A5BDFFBEF}" type="sibTrans" cxnId="{0D8EA4B1-33C5-4373-88F4-658C392C7BE0}">
      <dgm:prSet/>
      <dgm:spPr/>
      <dgm:t>
        <a:bodyPr/>
        <a:lstStyle/>
        <a:p>
          <a:endParaRPr lang="en-US"/>
        </a:p>
      </dgm:t>
    </dgm:pt>
    <dgm:pt modelId="{2FB1C002-AD23-426B-8111-C6A21AF4AE77}">
      <dgm:prSet phldrT="[Text]"/>
      <dgm:spPr/>
      <dgm:t>
        <a:bodyPr/>
        <a:lstStyle/>
        <a:p>
          <a:r>
            <a:rPr lang="en-US" dirty="0" smtClean="0"/>
            <a:t>Counterfeiting</a:t>
          </a:r>
        </a:p>
      </dgm:t>
    </dgm:pt>
    <dgm:pt modelId="{EB922B7A-7913-4D8F-841A-A250865B1FCD}" type="parTrans" cxnId="{C7F87CEA-1FAC-48FF-A329-3BF5B0EBEC56}">
      <dgm:prSet/>
      <dgm:spPr/>
      <dgm:t>
        <a:bodyPr/>
        <a:lstStyle/>
        <a:p>
          <a:endParaRPr lang="en-US"/>
        </a:p>
      </dgm:t>
    </dgm:pt>
    <dgm:pt modelId="{82FF632D-0222-4345-AF56-AFE03FA3A31A}" type="sibTrans" cxnId="{C7F87CEA-1FAC-48FF-A329-3BF5B0EBEC56}">
      <dgm:prSet/>
      <dgm:spPr/>
      <dgm:t>
        <a:bodyPr/>
        <a:lstStyle/>
        <a:p>
          <a:endParaRPr lang="en-US"/>
        </a:p>
      </dgm:t>
    </dgm:pt>
    <dgm:pt modelId="{4DEA2A23-E41F-4039-A589-D8F29A38FBBA}" type="pres">
      <dgm:prSet presAssocID="{F52343BE-92AA-4C3F-BAD9-7465452DD838}" presName="hierChild1" presStyleCnt="0">
        <dgm:presLayoutVars>
          <dgm:orgChart val="1"/>
          <dgm:chPref val="1"/>
          <dgm:dir/>
          <dgm:animOne val="branch"/>
          <dgm:animLvl val="lvl"/>
          <dgm:resizeHandles/>
        </dgm:presLayoutVars>
      </dgm:prSet>
      <dgm:spPr/>
      <dgm:t>
        <a:bodyPr/>
        <a:lstStyle/>
        <a:p>
          <a:endParaRPr lang="en-US"/>
        </a:p>
      </dgm:t>
    </dgm:pt>
    <dgm:pt modelId="{C14B7E6D-15C1-4AC1-8139-6FAD5D12A59F}" type="pres">
      <dgm:prSet presAssocID="{2056AAC7-FD8D-4021-8231-CF7F2829C7F5}" presName="hierRoot1" presStyleCnt="0">
        <dgm:presLayoutVars>
          <dgm:hierBranch val="init"/>
        </dgm:presLayoutVars>
      </dgm:prSet>
      <dgm:spPr/>
    </dgm:pt>
    <dgm:pt modelId="{7CB1D7D4-C877-4ABF-8E35-0812A46B216E}" type="pres">
      <dgm:prSet presAssocID="{2056AAC7-FD8D-4021-8231-CF7F2829C7F5}" presName="rootComposite1" presStyleCnt="0"/>
      <dgm:spPr/>
    </dgm:pt>
    <dgm:pt modelId="{80C44627-7249-4A3A-B0BF-C64B55A85DC8}" type="pres">
      <dgm:prSet presAssocID="{2056AAC7-FD8D-4021-8231-CF7F2829C7F5}" presName="rootText1" presStyleLbl="node0" presStyleIdx="0" presStyleCnt="1">
        <dgm:presLayoutVars>
          <dgm:chPref val="3"/>
        </dgm:presLayoutVars>
      </dgm:prSet>
      <dgm:spPr/>
      <dgm:t>
        <a:bodyPr/>
        <a:lstStyle/>
        <a:p>
          <a:endParaRPr lang="en-US"/>
        </a:p>
      </dgm:t>
    </dgm:pt>
    <dgm:pt modelId="{7CB29D86-A0B2-4B75-88DD-7402009DB074}" type="pres">
      <dgm:prSet presAssocID="{2056AAC7-FD8D-4021-8231-CF7F2829C7F5}" presName="rootConnector1" presStyleLbl="node1" presStyleIdx="0" presStyleCnt="0"/>
      <dgm:spPr/>
      <dgm:t>
        <a:bodyPr/>
        <a:lstStyle/>
        <a:p>
          <a:endParaRPr lang="en-US"/>
        </a:p>
      </dgm:t>
    </dgm:pt>
    <dgm:pt modelId="{ABAC85AB-2AC6-45B9-BDA3-3E8BD66A7717}" type="pres">
      <dgm:prSet presAssocID="{2056AAC7-FD8D-4021-8231-CF7F2829C7F5}" presName="hierChild2" presStyleCnt="0"/>
      <dgm:spPr/>
    </dgm:pt>
    <dgm:pt modelId="{05248AC1-1187-4414-A9B7-A5E8ED6302C0}" type="pres">
      <dgm:prSet presAssocID="{02645124-AEBF-45A5-9C79-2DD63493DC08}" presName="Name37" presStyleLbl="parChTrans1D2" presStyleIdx="0" presStyleCnt="3"/>
      <dgm:spPr/>
      <dgm:t>
        <a:bodyPr/>
        <a:lstStyle/>
        <a:p>
          <a:endParaRPr lang="en-US"/>
        </a:p>
      </dgm:t>
    </dgm:pt>
    <dgm:pt modelId="{21458202-B1DA-4B91-A486-C9A759414959}" type="pres">
      <dgm:prSet presAssocID="{412CCE05-9C0C-45BF-AFD8-FD9E429C59A7}" presName="hierRoot2" presStyleCnt="0">
        <dgm:presLayoutVars>
          <dgm:hierBranch val="init"/>
        </dgm:presLayoutVars>
      </dgm:prSet>
      <dgm:spPr/>
    </dgm:pt>
    <dgm:pt modelId="{63C9D702-BB92-408C-B41A-10330E48B4AB}" type="pres">
      <dgm:prSet presAssocID="{412CCE05-9C0C-45BF-AFD8-FD9E429C59A7}" presName="rootComposite" presStyleCnt="0"/>
      <dgm:spPr/>
    </dgm:pt>
    <dgm:pt modelId="{905053E1-FDFE-435F-B234-0979884400A7}" type="pres">
      <dgm:prSet presAssocID="{412CCE05-9C0C-45BF-AFD8-FD9E429C59A7}" presName="rootText" presStyleLbl="node2" presStyleIdx="0" presStyleCnt="3">
        <dgm:presLayoutVars>
          <dgm:chPref val="3"/>
        </dgm:presLayoutVars>
      </dgm:prSet>
      <dgm:spPr/>
      <dgm:t>
        <a:bodyPr/>
        <a:lstStyle/>
        <a:p>
          <a:endParaRPr lang="en-US"/>
        </a:p>
      </dgm:t>
    </dgm:pt>
    <dgm:pt modelId="{83F09731-57C6-4BDC-B849-475FC11D985A}" type="pres">
      <dgm:prSet presAssocID="{412CCE05-9C0C-45BF-AFD8-FD9E429C59A7}" presName="rootConnector" presStyleLbl="node2" presStyleIdx="0" presStyleCnt="3"/>
      <dgm:spPr/>
      <dgm:t>
        <a:bodyPr/>
        <a:lstStyle/>
        <a:p>
          <a:endParaRPr lang="en-US"/>
        </a:p>
      </dgm:t>
    </dgm:pt>
    <dgm:pt modelId="{5982A12F-5764-4F2B-B503-1601C4BED2A3}" type="pres">
      <dgm:prSet presAssocID="{412CCE05-9C0C-45BF-AFD8-FD9E429C59A7}" presName="hierChild4" presStyleCnt="0"/>
      <dgm:spPr/>
    </dgm:pt>
    <dgm:pt modelId="{99151BAC-0673-4824-BB7E-7701434968CF}" type="pres">
      <dgm:prSet presAssocID="{412CCE05-9C0C-45BF-AFD8-FD9E429C59A7}" presName="hierChild5" presStyleCnt="0"/>
      <dgm:spPr/>
    </dgm:pt>
    <dgm:pt modelId="{B5DF3473-8AC3-437C-86C0-26C33C16C13A}" type="pres">
      <dgm:prSet presAssocID="{EF9C59AB-C4EA-4DF2-84AF-ED046925FBB7}" presName="Name37" presStyleLbl="parChTrans1D2" presStyleIdx="1" presStyleCnt="3"/>
      <dgm:spPr/>
      <dgm:t>
        <a:bodyPr/>
        <a:lstStyle/>
        <a:p>
          <a:endParaRPr lang="en-US"/>
        </a:p>
      </dgm:t>
    </dgm:pt>
    <dgm:pt modelId="{72901322-9109-41D7-9B6D-4427294D415B}" type="pres">
      <dgm:prSet presAssocID="{5F4A0704-9869-4817-A70C-26CFEBB01043}" presName="hierRoot2" presStyleCnt="0">
        <dgm:presLayoutVars>
          <dgm:hierBranch/>
        </dgm:presLayoutVars>
      </dgm:prSet>
      <dgm:spPr/>
    </dgm:pt>
    <dgm:pt modelId="{DFF3343F-33F9-4316-93FA-D8F8DB39EC5E}" type="pres">
      <dgm:prSet presAssocID="{5F4A0704-9869-4817-A70C-26CFEBB01043}" presName="rootComposite" presStyleCnt="0"/>
      <dgm:spPr/>
    </dgm:pt>
    <dgm:pt modelId="{379D2075-6841-42A2-B191-6C24760C7D0B}" type="pres">
      <dgm:prSet presAssocID="{5F4A0704-9869-4817-A70C-26CFEBB01043}" presName="rootText" presStyleLbl="node2" presStyleIdx="1" presStyleCnt="3">
        <dgm:presLayoutVars>
          <dgm:chPref val="3"/>
        </dgm:presLayoutVars>
      </dgm:prSet>
      <dgm:spPr/>
      <dgm:t>
        <a:bodyPr/>
        <a:lstStyle/>
        <a:p>
          <a:endParaRPr lang="en-US"/>
        </a:p>
      </dgm:t>
    </dgm:pt>
    <dgm:pt modelId="{E8B841C3-18A6-4C7D-9266-0C3D069C17A9}" type="pres">
      <dgm:prSet presAssocID="{5F4A0704-9869-4817-A70C-26CFEBB01043}" presName="rootConnector" presStyleLbl="node2" presStyleIdx="1" presStyleCnt="3"/>
      <dgm:spPr/>
      <dgm:t>
        <a:bodyPr/>
        <a:lstStyle/>
        <a:p>
          <a:endParaRPr lang="en-US"/>
        </a:p>
      </dgm:t>
    </dgm:pt>
    <dgm:pt modelId="{83283F53-2CE5-42A2-A112-ED9A3E2FE0CC}" type="pres">
      <dgm:prSet presAssocID="{5F4A0704-9869-4817-A70C-26CFEBB01043}" presName="hierChild4" presStyleCnt="0"/>
      <dgm:spPr/>
    </dgm:pt>
    <dgm:pt modelId="{8B44CAAD-4C57-4A5D-B43C-AF0D4BDA13F3}" type="pres">
      <dgm:prSet presAssocID="{0AF0EACB-0884-4AFB-A8B9-D7AD7E46C20A}" presName="Name35" presStyleLbl="parChTrans1D3" presStyleIdx="0" presStyleCnt="2"/>
      <dgm:spPr/>
      <dgm:t>
        <a:bodyPr/>
        <a:lstStyle/>
        <a:p>
          <a:endParaRPr lang="en-US"/>
        </a:p>
      </dgm:t>
    </dgm:pt>
    <dgm:pt modelId="{7A265A39-A9E9-4F33-B315-5AAC2BCBAAE6}" type="pres">
      <dgm:prSet presAssocID="{02B674AC-1626-4681-A213-A3D98DBBBDBF}" presName="hierRoot2" presStyleCnt="0">
        <dgm:presLayoutVars>
          <dgm:hierBranch val="init"/>
        </dgm:presLayoutVars>
      </dgm:prSet>
      <dgm:spPr/>
    </dgm:pt>
    <dgm:pt modelId="{02D22609-DE7A-46EC-8796-7F040C0DB7E7}" type="pres">
      <dgm:prSet presAssocID="{02B674AC-1626-4681-A213-A3D98DBBBDBF}" presName="rootComposite" presStyleCnt="0"/>
      <dgm:spPr/>
    </dgm:pt>
    <dgm:pt modelId="{80BB08A2-5BBB-4AF1-85CB-C882250D1479}" type="pres">
      <dgm:prSet presAssocID="{02B674AC-1626-4681-A213-A3D98DBBBDBF}" presName="rootText" presStyleLbl="node3" presStyleIdx="0" presStyleCnt="2">
        <dgm:presLayoutVars>
          <dgm:chPref val="3"/>
        </dgm:presLayoutVars>
      </dgm:prSet>
      <dgm:spPr/>
      <dgm:t>
        <a:bodyPr/>
        <a:lstStyle/>
        <a:p>
          <a:endParaRPr lang="en-US"/>
        </a:p>
      </dgm:t>
    </dgm:pt>
    <dgm:pt modelId="{4F5D8BB3-9E66-42DC-8783-546B7913BF6A}" type="pres">
      <dgm:prSet presAssocID="{02B674AC-1626-4681-A213-A3D98DBBBDBF}" presName="rootConnector" presStyleLbl="node3" presStyleIdx="0" presStyleCnt="2"/>
      <dgm:spPr/>
      <dgm:t>
        <a:bodyPr/>
        <a:lstStyle/>
        <a:p>
          <a:endParaRPr lang="en-US"/>
        </a:p>
      </dgm:t>
    </dgm:pt>
    <dgm:pt modelId="{2E8A92CC-B3FF-428F-BB84-B4DA923AEC76}" type="pres">
      <dgm:prSet presAssocID="{02B674AC-1626-4681-A213-A3D98DBBBDBF}" presName="hierChild4" presStyleCnt="0"/>
      <dgm:spPr/>
    </dgm:pt>
    <dgm:pt modelId="{6D581001-D778-470E-8C24-E9C1C72AC3A9}" type="pres">
      <dgm:prSet presAssocID="{02B674AC-1626-4681-A213-A3D98DBBBDBF}" presName="hierChild5" presStyleCnt="0"/>
      <dgm:spPr/>
    </dgm:pt>
    <dgm:pt modelId="{B27A946B-4E73-471F-A7EB-D4D00873EC09}" type="pres">
      <dgm:prSet presAssocID="{EB922B7A-7913-4D8F-841A-A250865B1FCD}" presName="Name35" presStyleLbl="parChTrans1D3" presStyleIdx="1" presStyleCnt="2"/>
      <dgm:spPr/>
      <dgm:t>
        <a:bodyPr/>
        <a:lstStyle/>
        <a:p>
          <a:endParaRPr lang="en-US"/>
        </a:p>
      </dgm:t>
    </dgm:pt>
    <dgm:pt modelId="{C54F1E6B-B105-4699-BFE7-B54E9C8358E7}" type="pres">
      <dgm:prSet presAssocID="{2FB1C002-AD23-426B-8111-C6A21AF4AE77}" presName="hierRoot2" presStyleCnt="0">
        <dgm:presLayoutVars>
          <dgm:hierBranch val="init"/>
        </dgm:presLayoutVars>
      </dgm:prSet>
      <dgm:spPr/>
    </dgm:pt>
    <dgm:pt modelId="{4363189F-09D2-4DEF-8D5E-0C0505E9B0CB}" type="pres">
      <dgm:prSet presAssocID="{2FB1C002-AD23-426B-8111-C6A21AF4AE77}" presName="rootComposite" presStyleCnt="0"/>
      <dgm:spPr/>
    </dgm:pt>
    <dgm:pt modelId="{321A32F9-593B-4887-87D7-F23D964532C3}" type="pres">
      <dgm:prSet presAssocID="{2FB1C002-AD23-426B-8111-C6A21AF4AE77}" presName="rootText" presStyleLbl="node3" presStyleIdx="1" presStyleCnt="2">
        <dgm:presLayoutVars>
          <dgm:chPref val="3"/>
        </dgm:presLayoutVars>
      </dgm:prSet>
      <dgm:spPr/>
      <dgm:t>
        <a:bodyPr/>
        <a:lstStyle/>
        <a:p>
          <a:endParaRPr lang="en-US"/>
        </a:p>
      </dgm:t>
    </dgm:pt>
    <dgm:pt modelId="{AABF4DE0-773E-49E4-84F4-E4B9C2667105}" type="pres">
      <dgm:prSet presAssocID="{2FB1C002-AD23-426B-8111-C6A21AF4AE77}" presName="rootConnector" presStyleLbl="node3" presStyleIdx="1" presStyleCnt="2"/>
      <dgm:spPr/>
      <dgm:t>
        <a:bodyPr/>
        <a:lstStyle/>
        <a:p>
          <a:endParaRPr lang="en-US"/>
        </a:p>
      </dgm:t>
    </dgm:pt>
    <dgm:pt modelId="{39BEB6E6-59E4-483C-9C10-0B80901594DF}" type="pres">
      <dgm:prSet presAssocID="{2FB1C002-AD23-426B-8111-C6A21AF4AE77}" presName="hierChild4" presStyleCnt="0"/>
      <dgm:spPr/>
    </dgm:pt>
    <dgm:pt modelId="{DA5CC0E2-0A98-4BA3-86F0-A1F3FEA3E494}" type="pres">
      <dgm:prSet presAssocID="{2FB1C002-AD23-426B-8111-C6A21AF4AE77}" presName="hierChild5" presStyleCnt="0"/>
      <dgm:spPr/>
    </dgm:pt>
    <dgm:pt modelId="{2C8BCC50-1EFF-47CD-ADF6-DDB7FAFB0475}" type="pres">
      <dgm:prSet presAssocID="{5F4A0704-9869-4817-A70C-26CFEBB01043}" presName="hierChild5" presStyleCnt="0"/>
      <dgm:spPr/>
    </dgm:pt>
    <dgm:pt modelId="{02102655-D212-4A4E-B72D-8427722757B8}" type="pres">
      <dgm:prSet presAssocID="{ABBECBCB-B678-4D95-A099-1B576C7B8B3C}" presName="Name37" presStyleLbl="parChTrans1D2" presStyleIdx="2" presStyleCnt="3"/>
      <dgm:spPr/>
      <dgm:t>
        <a:bodyPr/>
        <a:lstStyle/>
        <a:p>
          <a:endParaRPr lang="en-US"/>
        </a:p>
      </dgm:t>
    </dgm:pt>
    <dgm:pt modelId="{39C3D185-BDEC-4136-BB1E-D770F9AB91C6}" type="pres">
      <dgm:prSet presAssocID="{18CA46F7-E6FE-432F-A3BA-C93CF466BBE4}" presName="hierRoot2" presStyleCnt="0">
        <dgm:presLayoutVars>
          <dgm:hierBranch val="init"/>
        </dgm:presLayoutVars>
      </dgm:prSet>
      <dgm:spPr/>
    </dgm:pt>
    <dgm:pt modelId="{B94D56DD-6805-464C-876C-731CE8E7C175}" type="pres">
      <dgm:prSet presAssocID="{18CA46F7-E6FE-432F-A3BA-C93CF466BBE4}" presName="rootComposite" presStyleCnt="0"/>
      <dgm:spPr/>
    </dgm:pt>
    <dgm:pt modelId="{F17AF554-FB6A-41B2-945A-912B132796D2}" type="pres">
      <dgm:prSet presAssocID="{18CA46F7-E6FE-432F-A3BA-C93CF466BBE4}" presName="rootText" presStyleLbl="node2" presStyleIdx="2" presStyleCnt="3">
        <dgm:presLayoutVars>
          <dgm:chPref val="3"/>
        </dgm:presLayoutVars>
      </dgm:prSet>
      <dgm:spPr/>
      <dgm:t>
        <a:bodyPr/>
        <a:lstStyle/>
        <a:p>
          <a:endParaRPr lang="en-US"/>
        </a:p>
      </dgm:t>
    </dgm:pt>
    <dgm:pt modelId="{2F18FC20-E9E9-47B5-A3EF-5A4C76A9ADFB}" type="pres">
      <dgm:prSet presAssocID="{18CA46F7-E6FE-432F-A3BA-C93CF466BBE4}" presName="rootConnector" presStyleLbl="node2" presStyleIdx="2" presStyleCnt="3"/>
      <dgm:spPr/>
      <dgm:t>
        <a:bodyPr/>
        <a:lstStyle/>
        <a:p>
          <a:endParaRPr lang="en-US"/>
        </a:p>
      </dgm:t>
    </dgm:pt>
    <dgm:pt modelId="{4716C0F5-7F24-4C8B-B66C-821D29F6B92D}" type="pres">
      <dgm:prSet presAssocID="{18CA46F7-E6FE-432F-A3BA-C93CF466BBE4}" presName="hierChild4" presStyleCnt="0"/>
      <dgm:spPr/>
    </dgm:pt>
    <dgm:pt modelId="{B4FBB0EC-7B61-464C-A5E8-F3F7CBD40604}" type="pres">
      <dgm:prSet presAssocID="{18CA46F7-E6FE-432F-A3BA-C93CF466BBE4}" presName="hierChild5" presStyleCnt="0"/>
      <dgm:spPr/>
    </dgm:pt>
    <dgm:pt modelId="{48994FA0-7A13-4111-B692-87B6C4752408}" type="pres">
      <dgm:prSet presAssocID="{2056AAC7-FD8D-4021-8231-CF7F2829C7F5}" presName="hierChild3" presStyleCnt="0"/>
      <dgm:spPr/>
    </dgm:pt>
  </dgm:ptLst>
  <dgm:cxnLst>
    <dgm:cxn modelId="{1233EC92-1F5E-495B-ACBE-A32D4C12E729}" type="presOf" srcId="{5F4A0704-9869-4817-A70C-26CFEBB01043}" destId="{379D2075-6841-42A2-B191-6C24760C7D0B}" srcOrd="0" destOrd="0" presId="urn:microsoft.com/office/officeart/2005/8/layout/orgChart1"/>
    <dgm:cxn modelId="{19FD3936-9F2D-4AAB-B40D-623D53841B6C}" type="presOf" srcId="{0AF0EACB-0884-4AFB-A8B9-D7AD7E46C20A}" destId="{8B44CAAD-4C57-4A5D-B43C-AF0D4BDA13F3}" srcOrd="0" destOrd="0" presId="urn:microsoft.com/office/officeart/2005/8/layout/orgChart1"/>
    <dgm:cxn modelId="{653973D3-6D27-47FC-8A49-471CF05A0C1C}" srcId="{2056AAC7-FD8D-4021-8231-CF7F2829C7F5}" destId="{5F4A0704-9869-4817-A70C-26CFEBB01043}" srcOrd="1" destOrd="0" parTransId="{EF9C59AB-C4EA-4DF2-84AF-ED046925FBB7}" sibTransId="{9D4FB94B-0FA7-434B-AD77-450AD83E65D9}"/>
    <dgm:cxn modelId="{5CD02610-B89F-4B13-B2C1-50BDECD06939}" type="presOf" srcId="{02B674AC-1626-4681-A213-A3D98DBBBDBF}" destId="{80BB08A2-5BBB-4AF1-85CB-C882250D1479}" srcOrd="0" destOrd="0" presId="urn:microsoft.com/office/officeart/2005/8/layout/orgChart1"/>
    <dgm:cxn modelId="{E2474284-08E7-49D6-82D7-3E85A3D6DDD6}" srcId="{F52343BE-92AA-4C3F-BAD9-7465452DD838}" destId="{2056AAC7-FD8D-4021-8231-CF7F2829C7F5}" srcOrd="0" destOrd="0" parTransId="{98EC249D-D97E-4461-A6E9-5FDC5CFB68A5}" sibTransId="{9059CB4C-CF4C-47EF-9D7F-72A1D8A7D20B}"/>
    <dgm:cxn modelId="{8A40CC63-3029-4B60-88C2-E9C876A8EBA6}" type="presOf" srcId="{ABBECBCB-B678-4D95-A099-1B576C7B8B3C}" destId="{02102655-D212-4A4E-B72D-8427722757B8}" srcOrd="0" destOrd="0" presId="urn:microsoft.com/office/officeart/2005/8/layout/orgChart1"/>
    <dgm:cxn modelId="{0D8EA4B1-33C5-4373-88F4-658C392C7BE0}" srcId="{5F4A0704-9869-4817-A70C-26CFEBB01043}" destId="{02B674AC-1626-4681-A213-A3D98DBBBDBF}" srcOrd="0" destOrd="0" parTransId="{0AF0EACB-0884-4AFB-A8B9-D7AD7E46C20A}" sibTransId="{A75A32FB-0376-47EC-BB12-C77A5BDFFBEF}"/>
    <dgm:cxn modelId="{3138BD7F-1314-481C-A0FB-6080FBA8E650}" type="presOf" srcId="{02645124-AEBF-45A5-9C79-2DD63493DC08}" destId="{05248AC1-1187-4414-A9B7-A5E8ED6302C0}" srcOrd="0" destOrd="0" presId="urn:microsoft.com/office/officeart/2005/8/layout/orgChart1"/>
    <dgm:cxn modelId="{BBE85E24-7C12-4C49-8C18-652A4ABD36A4}" type="presOf" srcId="{18CA46F7-E6FE-432F-A3BA-C93CF466BBE4}" destId="{2F18FC20-E9E9-47B5-A3EF-5A4C76A9ADFB}" srcOrd="1" destOrd="0" presId="urn:microsoft.com/office/officeart/2005/8/layout/orgChart1"/>
    <dgm:cxn modelId="{B4D7EBD5-291D-46E4-B4C1-D52BA84F7E0A}" type="presOf" srcId="{412CCE05-9C0C-45BF-AFD8-FD9E429C59A7}" destId="{83F09731-57C6-4BDC-B849-475FC11D985A}" srcOrd="1" destOrd="0" presId="urn:microsoft.com/office/officeart/2005/8/layout/orgChart1"/>
    <dgm:cxn modelId="{E8D62E94-29B1-485F-A8A2-2A0D203CB328}" srcId="{2056AAC7-FD8D-4021-8231-CF7F2829C7F5}" destId="{18CA46F7-E6FE-432F-A3BA-C93CF466BBE4}" srcOrd="2" destOrd="0" parTransId="{ABBECBCB-B678-4D95-A099-1B576C7B8B3C}" sibTransId="{92C82A67-543A-417A-9FF6-08E28929502C}"/>
    <dgm:cxn modelId="{4D40588E-43C9-4542-9D7D-FE1049A56F6C}" type="presOf" srcId="{EB922B7A-7913-4D8F-841A-A250865B1FCD}" destId="{B27A946B-4E73-471F-A7EB-D4D00873EC09}" srcOrd="0" destOrd="0" presId="urn:microsoft.com/office/officeart/2005/8/layout/orgChart1"/>
    <dgm:cxn modelId="{E1813C85-DE10-4DCF-81C4-12239A41780D}" type="presOf" srcId="{18CA46F7-E6FE-432F-A3BA-C93CF466BBE4}" destId="{F17AF554-FB6A-41B2-945A-912B132796D2}" srcOrd="0" destOrd="0" presId="urn:microsoft.com/office/officeart/2005/8/layout/orgChart1"/>
    <dgm:cxn modelId="{AC9E48CD-D925-416A-88FD-61A5205F20D0}" type="presOf" srcId="{2056AAC7-FD8D-4021-8231-CF7F2829C7F5}" destId="{80C44627-7249-4A3A-B0BF-C64B55A85DC8}" srcOrd="0" destOrd="0" presId="urn:microsoft.com/office/officeart/2005/8/layout/orgChart1"/>
    <dgm:cxn modelId="{FF85A845-7385-49F5-9076-9ED91DBE273D}" type="presOf" srcId="{F52343BE-92AA-4C3F-BAD9-7465452DD838}" destId="{4DEA2A23-E41F-4039-A589-D8F29A38FBBA}" srcOrd="0" destOrd="0" presId="urn:microsoft.com/office/officeart/2005/8/layout/orgChart1"/>
    <dgm:cxn modelId="{9854DB01-1D4D-4F1D-8F0F-F73CDA84C7E0}" type="presOf" srcId="{412CCE05-9C0C-45BF-AFD8-FD9E429C59A7}" destId="{905053E1-FDFE-435F-B234-0979884400A7}" srcOrd="0" destOrd="0" presId="urn:microsoft.com/office/officeart/2005/8/layout/orgChart1"/>
    <dgm:cxn modelId="{059AC442-F4F3-4CBA-930D-89451DDEF351}" type="presOf" srcId="{2056AAC7-FD8D-4021-8231-CF7F2829C7F5}" destId="{7CB29D86-A0B2-4B75-88DD-7402009DB074}" srcOrd="1" destOrd="0" presId="urn:microsoft.com/office/officeart/2005/8/layout/orgChart1"/>
    <dgm:cxn modelId="{A069CC98-05B3-4B7A-A8EC-B769135FEE08}" type="presOf" srcId="{5F4A0704-9869-4817-A70C-26CFEBB01043}" destId="{E8B841C3-18A6-4C7D-9266-0C3D069C17A9}" srcOrd="1" destOrd="0" presId="urn:microsoft.com/office/officeart/2005/8/layout/orgChart1"/>
    <dgm:cxn modelId="{FB00AE1A-E8B3-4C87-92C5-F6BC548A192F}" srcId="{2056AAC7-FD8D-4021-8231-CF7F2829C7F5}" destId="{412CCE05-9C0C-45BF-AFD8-FD9E429C59A7}" srcOrd="0" destOrd="0" parTransId="{02645124-AEBF-45A5-9C79-2DD63493DC08}" sibTransId="{1B0D1846-7C24-4A90-9E75-A0D05CFBA72C}"/>
    <dgm:cxn modelId="{C7F87CEA-1FAC-48FF-A329-3BF5B0EBEC56}" srcId="{5F4A0704-9869-4817-A70C-26CFEBB01043}" destId="{2FB1C002-AD23-426B-8111-C6A21AF4AE77}" srcOrd="1" destOrd="0" parTransId="{EB922B7A-7913-4D8F-841A-A250865B1FCD}" sibTransId="{82FF632D-0222-4345-AF56-AFE03FA3A31A}"/>
    <dgm:cxn modelId="{F68BFC83-244E-4418-A6E3-D9DA9E8AF085}" type="presOf" srcId="{EF9C59AB-C4EA-4DF2-84AF-ED046925FBB7}" destId="{B5DF3473-8AC3-437C-86C0-26C33C16C13A}" srcOrd="0" destOrd="0" presId="urn:microsoft.com/office/officeart/2005/8/layout/orgChart1"/>
    <dgm:cxn modelId="{B54E5AE6-32F4-41E5-9847-2D7BAC5BBB56}" type="presOf" srcId="{2FB1C002-AD23-426B-8111-C6A21AF4AE77}" destId="{AABF4DE0-773E-49E4-84F4-E4B9C2667105}" srcOrd="1" destOrd="0" presId="urn:microsoft.com/office/officeart/2005/8/layout/orgChart1"/>
    <dgm:cxn modelId="{84B0A29B-BB86-47A7-B53C-F14E4A1CA818}" type="presOf" srcId="{2FB1C002-AD23-426B-8111-C6A21AF4AE77}" destId="{321A32F9-593B-4887-87D7-F23D964532C3}" srcOrd="0" destOrd="0" presId="urn:microsoft.com/office/officeart/2005/8/layout/orgChart1"/>
    <dgm:cxn modelId="{5BFAB217-A4D1-4C56-9D04-02C1D37D43DC}" type="presOf" srcId="{02B674AC-1626-4681-A213-A3D98DBBBDBF}" destId="{4F5D8BB3-9E66-42DC-8783-546B7913BF6A}" srcOrd="1" destOrd="0" presId="urn:microsoft.com/office/officeart/2005/8/layout/orgChart1"/>
    <dgm:cxn modelId="{8642CAAE-3344-4CD1-83AB-F8FD8BAE8BD3}" type="presParOf" srcId="{4DEA2A23-E41F-4039-A589-D8F29A38FBBA}" destId="{C14B7E6D-15C1-4AC1-8139-6FAD5D12A59F}" srcOrd="0" destOrd="0" presId="urn:microsoft.com/office/officeart/2005/8/layout/orgChart1"/>
    <dgm:cxn modelId="{3748DB63-7C2A-45D4-A4E2-E03F0184BE60}" type="presParOf" srcId="{C14B7E6D-15C1-4AC1-8139-6FAD5D12A59F}" destId="{7CB1D7D4-C877-4ABF-8E35-0812A46B216E}" srcOrd="0" destOrd="0" presId="urn:microsoft.com/office/officeart/2005/8/layout/orgChart1"/>
    <dgm:cxn modelId="{B135B6E5-AC69-43A7-BA45-579CC6110FFF}" type="presParOf" srcId="{7CB1D7D4-C877-4ABF-8E35-0812A46B216E}" destId="{80C44627-7249-4A3A-B0BF-C64B55A85DC8}" srcOrd="0" destOrd="0" presId="urn:microsoft.com/office/officeart/2005/8/layout/orgChart1"/>
    <dgm:cxn modelId="{FAAFFC7C-A3E1-4D4C-852E-E5DDDBB94AD6}" type="presParOf" srcId="{7CB1D7D4-C877-4ABF-8E35-0812A46B216E}" destId="{7CB29D86-A0B2-4B75-88DD-7402009DB074}" srcOrd="1" destOrd="0" presId="urn:microsoft.com/office/officeart/2005/8/layout/orgChart1"/>
    <dgm:cxn modelId="{2C0B8F2C-6E28-4549-AE0C-E1EE5A78C5E8}" type="presParOf" srcId="{C14B7E6D-15C1-4AC1-8139-6FAD5D12A59F}" destId="{ABAC85AB-2AC6-45B9-BDA3-3E8BD66A7717}" srcOrd="1" destOrd="0" presId="urn:microsoft.com/office/officeart/2005/8/layout/orgChart1"/>
    <dgm:cxn modelId="{D8CD6E9D-3B84-4740-8073-FB65DBD32FA5}" type="presParOf" srcId="{ABAC85AB-2AC6-45B9-BDA3-3E8BD66A7717}" destId="{05248AC1-1187-4414-A9B7-A5E8ED6302C0}" srcOrd="0" destOrd="0" presId="urn:microsoft.com/office/officeart/2005/8/layout/orgChart1"/>
    <dgm:cxn modelId="{A23D3662-D460-493B-95D8-9A4257FF110D}" type="presParOf" srcId="{ABAC85AB-2AC6-45B9-BDA3-3E8BD66A7717}" destId="{21458202-B1DA-4B91-A486-C9A759414959}" srcOrd="1" destOrd="0" presId="urn:microsoft.com/office/officeart/2005/8/layout/orgChart1"/>
    <dgm:cxn modelId="{87AA1FCB-9A84-4F4D-8E0D-B2636DAC1F9B}" type="presParOf" srcId="{21458202-B1DA-4B91-A486-C9A759414959}" destId="{63C9D702-BB92-408C-B41A-10330E48B4AB}" srcOrd="0" destOrd="0" presId="urn:microsoft.com/office/officeart/2005/8/layout/orgChart1"/>
    <dgm:cxn modelId="{1CADBFFA-1EF5-447C-844E-9E8A025BEFFB}" type="presParOf" srcId="{63C9D702-BB92-408C-B41A-10330E48B4AB}" destId="{905053E1-FDFE-435F-B234-0979884400A7}" srcOrd="0" destOrd="0" presId="urn:microsoft.com/office/officeart/2005/8/layout/orgChart1"/>
    <dgm:cxn modelId="{3CCF1311-C658-4031-8CFC-D5C2F3BE0D79}" type="presParOf" srcId="{63C9D702-BB92-408C-B41A-10330E48B4AB}" destId="{83F09731-57C6-4BDC-B849-475FC11D985A}" srcOrd="1" destOrd="0" presId="urn:microsoft.com/office/officeart/2005/8/layout/orgChart1"/>
    <dgm:cxn modelId="{E3D9B1A8-827B-41C2-A61E-FCB44F1EA2BC}" type="presParOf" srcId="{21458202-B1DA-4B91-A486-C9A759414959}" destId="{5982A12F-5764-4F2B-B503-1601C4BED2A3}" srcOrd="1" destOrd="0" presId="urn:microsoft.com/office/officeart/2005/8/layout/orgChart1"/>
    <dgm:cxn modelId="{4171B308-DA21-4462-B918-A68BDBC20111}" type="presParOf" srcId="{21458202-B1DA-4B91-A486-C9A759414959}" destId="{99151BAC-0673-4824-BB7E-7701434968CF}" srcOrd="2" destOrd="0" presId="urn:microsoft.com/office/officeart/2005/8/layout/orgChart1"/>
    <dgm:cxn modelId="{9FC6168B-9F34-4F5A-9673-15922FE6B187}" type="presParOf" srcId="{ABAC85AB-2AC6-45B9-BDA3-3E8BD66A7717}" destId="{B5DF3473-8AC3-437C-86C0-26C33C16C13A}" srcOrd="2" destOrd="0" presId="urn:microsoft.com/office/officeart/2005/8/layout/orgChart1"/>
    <dgm:cxn modelId="{BDAF6B58-40AB-4DE4-B685-58E907338B5E}" type="presParOf" srcId="{ABAC85AB-2AC6-45B9-BDA3-3E8BD66A7717}" destId="{72901322-9109-41D7-9B6D-4427294D415B}" srcOrd="3" destOrd="0" presId="urn:microsoft.com/office/officeart/2005/8/layout/orgChart1"/>
    <dgm:cxn modelId="{5FAC7131-E559-4D80-8A6B-A0E1494C1129}" type="presParOf" srcId="{72901322-9109-41D7-9B6D-4427294D415B}" destId="{DFF3343F-33F9-4316-93FA-D8F8DB39EC5E}" srcOrd="0" destOrd="0" presId="urn:microsoft.com/office/officeart/2005/8/layout/orgChart1"/>
    <dgm:cxn modelId="{CE5AA34A-B6A6-4DB6-90C1-F1003F669E08}" type="presParOf" srcId="{DFF3343F-33F9-4316-93FA-D8F8DB39EC5E}" destId="{379D2075-6841-42A2-B191-6C24760C7D0B}" srcOrd="0" destOrd="0" presId="urn:microsoft.com/office/officeart/2005/8/layout/orgChart1"/>
    <dgm:cxn modelId="{98F96DCB-DD45-4040-AC61-1D39E8EB50BB}" type="presParOf" srcId="{DFF3343F-33F9-4316-93FA-D8F8DB39EC5E}" destId="{E8B841C3-18A6-4C7D-9266-0C3D069C17A9}" srcOrd="1" destOrd="0" presId="urn:microsoft.com/office/officeart/2005/8/layout/orgChart1"/>
    <dgm:cxn modelId="{8CDE7B28-DAB3-4654-96FF-14853375E1A9}" type="presParOf" srcId="{72901322-9109-41D7-9B6D-4427294D415B}" destId="{83283F53-2CE5-42A2-A112-ED9A3E2FE0CC}" srcOrd="1" destOrd="0" presId="urn:microsoft.com/office/officeart/2005/8/layout/orgChart1"/>
    <dgm:cxn modelId="{EB664FBC-4159-451A-BF02-761F58EDF8F2}" type="presParOf" srcId="{83283F53-2CE5-42A2-A112-ED9A3E2FE0CC}" destId="{8B44CAAD-4C57-4A5D-B43C-AF0D4BDA13F3}" srcOrd="0" destOrd="0" presId="urn:microsoft.com/office/officeart/2005/8/layout/orgChart1"/>
    <dgm:cxn modelId="{0A825AD1-E560-429D-AB6D-7B4AEA7F26F7}" type="presParOf" srcId="{83283F53-2CE5-42A2-A112-ED9A3E2FE0CC}" destId="{7A265A39-A9E9-4F33-B315-5AAC2BCBAAE6}" srcOrd="1" destOrd="0" presId="urn:microsoft.com/office/officeart/2005/8/layout/orgChart1"/>
    <dgm:cxn modelId="{9A1B2918-FBA8-40DA-BD50-51FE20FB20FC}" type="presParOf" srcId="{7A265A39-A9E9-4F33-B315-5AAC2BCBAAE6}" destId="{02D22609-DE7A-46EC-8796-7F040C0DB7E7}" srcOrd="0" destOrd="0" presId="urn:microsoft.com/office/officeart/2005/8/layout/orgChart1"/>
    <dgm:cxn modelId="{966D60B7-4B1B-4BCE-9BB1-A1950C0D0FA5}" type="presParOf" srcId="{02D22609-DE7A-46EC-8796-7F040C0DB7E7}" destId="{80BB08A2-5BBB-4AF1-85CB-C882250D1479}" srcOrd="0" destOrd="0" presId="urn:microsoft.com/office/officeart/2005/8/layout/orgChart1"/>
    <dgm:cxn modelId="{F70577D2-8618-45E1-8951-A8C431E9FC75}" type="presParOf" srcId="{02D22609-DE7A-46EC-8796-7F040C0DB7E7}" destId="{4F5D8BB3-9E66-42DC-8783-546B7913BF6A}" srcOrd="1" destOrd="0" presId="urn:microsoft.com/office/officeart/2005/8/layout/orgChart1"/>
    <dgm:cxn modelId="{D782A2F3-02C6-4ED1-9943-D735047A31B3}" type="presParOf" srcId="{7A265A39-A9E9-4F33-B315-5AAC2BCBAAE6}" destId="{2E8A92CC-B3FF-428F-BB84-B4DA923AEC76}" srcOrd="1" destOrd="0" presId="urn:microsoft.com/office/officeart/2005/8/layout/orgChart1"/>
    <dgm:cxn modelId="{5296E1BF-9F18-47CD-BD53-25FC54502696}" type="presParOf" srcId="{7A265A39-A9E9-4F33-B315-5AAC2BCBAAE6}" destId="{6D581001-D778-470E-8C24-E9C1C72AC3A9}" srcOrd="2" destOrd="0" presId="urn:microsoft.com/office/officeart/2005/8/layout/orgChart1"/>
    <dgm:cxn modelId="{56C699A1-3BC9-4CFB-B3E6-F1B8F7643191}" type="presParOf" srcId="{83283F53-2CE5-42A2-A112-ED9A3E2FE0CC}" destId="{B27A946B-4E73-471F-A7EB-D4D00873EC09}" srcOrd="2" destOrd="0" presId="urn:microsoft.com/office/officeart/2005/8/layout/orgChart1"/>
    <dgm:cxn modelId="{13B5340D-635D-4B05-9FC2-2F3223620A39}" type="presParOf" srcId="{83283F53-2CE5-42A2-A112-ED9A3E2FE0CC}" destId="{C54F1E6B-B105-4699-BFE7-B54E9C8358E7}" srcOrd="3" destOrd="0" presId="urn:microsoft.com/office/officeart/2005/8/layout/orgChart1"/>
    <dgm:cxn modelId="{3BBF6BC7-9CB3-42E7-863B-91D7EB72C82E}" type="presParOf" srcId="{C54F1E6B-B105-4699-BFE7-B54E9C8358E7}" destId="{4363189F-09D2-4DEF-8D5E-0C0505E9B0CB}" srcOrd="0" destOrd="0" presId="urn:microsoft.com/office/officeart/2005/8/layout/orgChart1"/>
    <dgm:cxn modelId="{7C4DBE24-C120-4D49-9C4E-BBB7C06D60F7}" type="presParOf" srcId="{4363189F-09D2-4DEF-8D5E-0C0505E9B0CB}" destId="{321A32F9-593B-4887-87D7-F23D964532C3}" srcOrd="0" destOrd="0" presId="urn:microsoft.com/office/officeart/2005/8/layout/orgChart1"/>
    <dgm:cxn modelId="{176E4A37-16FD-4165-922A-D5467B5759BE}" type="presParOf" srcId="{4363189F-09D2-4DEF-8D5E-0C0505E9B0CB}" destId="{AABF4DE0-773E-49E4-84F4-E4B9C2667105}" srcOrd="1" destOrd="0" presId="urn:microsoft.com/office/officeart/2005/8/layout/orgChart1"/>
    <dgm:cxn modelId="{F8BDAEB5-7D6E-4978-857E-28F9CA713624}" type="presParOf" srcId="{C54F1E6B-B105-4699-BFE7-B54E9C8358E7}" destId="{39BEB6E6-59E4-483C-9C10-0B80901594DF}" srcOrd="1" destOrd="0" presId="urn:microsoft.com/office/officeart/2005/8/layout/orgChart1"/>
    <dgm:cxn modelId="{081F8A2A-3A02-468A-AD28-984DC888DF3F}" type="presParOf" srcId="{C54F1E6B-B105-4699-BFE7-B54E9C8358E7}" destId="{DA5CC0E2-0A98-4BA3-86F0-A1F3FEA3E494}" srcOrd="2" destOrd="0" presId="urn:microsoft.com/office/officeart/2005/8/layout/orgChart1"/>
    <dgm:cxn modelId="{8F66127C-510E-4071-A1AA-DEB45DAB5E43}" type="presParOf" srcId="{72901322-9109-41D7-9B6D-4427294D415B}" destId="{2C8BCC50-1EFF-47CD-ADF6-DDB7FAFB0475}" srcOrd="2" destOrd="0" presId="urn:microsoft.com/office/officeart/2005/8/layout/orgChart1"/>
    <dgm:cxn modelId="{EC6F93EA-9755-452D-88CD-703EE1FFFD92}" type="presParOf" srcId="{ABAC85AB-2AC6-45B9-BDA3-3E8BD66A7717}" destId="{02102655-D212-4A4E-B72D-8427722757B8}" srcOrd="4" destOrd="0" presId="urn:microsoft.com/office/officeart/2005/8/layout/orgChart1"/>
    <dgm:cxn modelId="{D0E4A84A-3E2D-4C68-9A23-618A8F22DA85}" type="presParOf" srcId="{ABAC85AB-2AC6-45B9-BDA3-3E8BD66A7717}" destId="{39C3D185-BDEC-4136-BB1E-D770F9AB91C6}" srcOrd="5" destOrd="0" presId="urn:microsoft.com/office/officeart/2005/8/layout/orgChart1"/>
    <dgm:cxn modelId="{BFBEAB83-A26F-4EAF-BA14-DEE7BCD83BB8}" type="presParOf" srcId="{39C3D185-BDEC-4136-BB1E-D770F9AB91C6}" destId="{B94D56DD-6805-464C-876C-731CE8E7C175}" srcOrd="0" destOrd="0" presId="urn:microsoft.com/office/officeart/2005/8/layout/orgChart1"/>
    <dgm:cxn modelId="{281015C3-0D66-4338-ACDF-51BEEC41B656}" type="presParOf" srcId="{B94D56DD-6805-464C-876C-731CE8E7C175}" destId="{F17AF554-FB6A-41B2-945A-912B132796D2}" srcOrd="0" destOrd="0" presId="urn:microsoft.com/office/officeart/2005/8/layout/orgChart1"/>
    <dgm:cxn modelId="{FA834D54-F13B-465C-BC9E-80A7C6CFBE6B}" type="presParOf" srcId="{B94D56DD-6805-464C-876C-731CE8E7C175}" destId="{2F18FC20-E9E9-47B5-A3EF-5A4C76A9ADFB}" srcOrd="1" destOrd="0" presId="urn:microsoft.com/office/officeart/2005/8/layout/orgChart1"/>
    <dgm:cxn modelId="{F88615AB-926A-42BA-A57A-8040E31DEF4C}" type="presParOf" srcId="{39C3D185-BDEC-4136-BB1E-D770F9AB91C6}" destId="{4716C0F5-7F24-4C8B-B66C-821D29F6B92D}" srcOrd="1" destOrd="0" presId="urn:microsoft.com/office/officeart/2005/8/layout/orgChart1"/>
    <dgm:cxn modelId="{474D5F8F-E51F-46C9-A40E-DCE2B5AC2664}" type="presParOf" srcId="{39C3D185-BDEC-4136-BB1E-D770F9AB91C6}" destId="{B4FBB0EC-7B61-464C-A5E8-F3F7CBD40604}" srcOrd="2" destOrd="0" presId="urn:microsoft.com/office/officeart/2005/8/layout/orgChart1"/>
    <dgm:cxn modelId="{C6D42639-127F-4D61-B6BC-0D3D9F382CE0}" type="presParOf" srcId="{C14B7E6D-15C1-4AC1-8139-6FAD5D12A59F}" destId="{48994FA0-7A13-4111-B692-87B6C4752408}" srcOrd="2" destOrd="0" presId="urn:microsoft.com/office/officeart/2005/8/layout/orgChar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5C8857-3694-416E-8406-57B4E5CE859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BD647CD-C70D-4D75-BF1C-F64E55DA7FB9}">
      <dgm:prSet phldrT="[Text]"/>
      <dgm:spPr/>
      <dgm:t>
        <a:bodyPr/>
        <a:lstStyle/>
        <a:p>
          <a:pPr algn="ctr"/>
          <a:r>
            <a:rPr lang="en-US" dirty="0" smtClean="0"/>
            <a:t>Forgery ad counterfeiting</a:t>
          </a:r>
          <a:endParaRPr lang="en-US" dirty="0"/>
        </a:p>
      </dgm:t>
    </dgm:pt>
    <dgm:pt modelId="{EBC7A236-D4F1-49B8-A1C4-A088C355634B}" type="parTrans" cxnId="{FE4568B5-61DF-4A7B-B7F7-A8CA07F9851D}">
      <dgm:prSet/>
      <dgm:spPr/>
      <dgm:t>
        <a:bodyPr/>
        <a:lstStyle/>
        <a:p>
          <a:endParaRPr lang="en-US"/>
        </a:p>
      </dgm:t>
    </dgm:pt>
    <dgm:pt modelId="{E28299D3-2FE7-4C11-844A-591BE407989C}" type="sibTrans" cxnId="{FE4568B5-61DF-4A7B-B7F7-A8CA07F9851D}">
      <dgm:prSet/>
      <dgm:spPr/>
      <dgm:t>
        <a:bodyPr/>
        <a:lstStyle/>
        <a:p>
          <a:endParaRPr lang="en-US"/>
        </a:p>
      </dgm:t>
    </dgm:pt>
    <dgm:pt modelId="{35E16D8C-A856-4706-B963-3D3A4BD78694}">
      <dgm:prSet phldrT="[Text]"/>
      <dgm:spPr/>
      <dgm:t>
        <a:bodyPr/>
        <a:lstStyle/>
        <a:p>
          <a:pPr algn="ctr"/>
          <a:r>
            <a:rPr lang="en-US" dirty="0" smtClean="0"/>
            <a:t>Password Cracking</a:t>
          </a:r>
          <a:endParaRPr lang="en-US" dirty="0"/>
        </a:p>
      </dgm:t>
    </dgm:pt>
    <dgm:pt modelId="{331E4D6F-FC90-4898-9DD9-5DD3CD8A7323}" type="parTrans" cxnId="{82E87521-FE92-4EAD-B357-736239B33D1C}">
      <dgm:prSet/>
      <dgm:spPr/>
      <dgm:t>
        <a:bodyPr/>
        <a:lstStyle/>
        <a:p>
          <a:endParaRPr lang="en-US"/>
        </a:p>
      </dgm:t>
    </dgm:pt>
    <dgm:pt modelId="{5E5998B4-D090-4F93-A53E-EC8E7A601B06}" type="sibTrans" cxnId="{82E87521-FE92-4EAD-B357-736239B33D1C}">
      <dgm:prSet/>
      <dgm:spPr/>
      <dgm:t>
        <a:bodyPr/>
        <a:lstStyle/>
        <a:p>
          <a:endParaRPr lang="en-US"/>
        </a:p>
      </dgm:t>
    </dgm:pt>
    <dgm:pt modelId="{7067D64E-4905-44ED-A179-4BD3FE6BCECF}">
      <dgm:prSet phldrT="[Text]"/>
      <dgm:spPr/>
      <dgm:t>
        <a:bodyPr/>
        <a:lstStyle/>
        <a:p>
          <a:pPr algn="ctr"/>
          <a:r>
            <a:rPr lang="en-US" dirty="0" smtClean="0"/>
            <a:t>Hacking</a:t>
          </a:r>
          <a:endParaRPr lang="en-US" dirty="0"/>
        </a:p>
      </dgm:t>
    </dgm:pt>
    <dgm:pt modelId="{37DB8389-0EF8-45E0-AE04-1407066B5133}" type="parTrans" cxnId="{5260E795-E92A-4515-AB5E-2A6EBB82AA1B}">
      <dgm:prSet/>
      <dgm:spPr/>
      <dgm:t>
        <a:bodyPr/>
        <a:lstStyle/>
        <a:p>
          <a:endParaRPr lang="en-US"/>
        </a:p>
      </dgm:t>
    </dgm:pt>
    <dgm:pt modelId="{1E9CCC9C-0789-44FE-8521-68227B28D8C5}" type="sibTrans" cxnId="{5260E795-E92A-4515-AB5E-2A6EBB82AA1B}">
      <dgm:prSet/>
      <dgm:spPr/>
      <dgm:t>
        <a:bodyPr/>
        <a:lstStyle/>
        <a:p>
          <a:endParaRPr lang="en-US"/>
        </a:p>
      </dgm:t>
    </dgm:pt>
    <dgm:pt modelId="{28F3ABE7-3763-4803-B2B6-5CEBD959B62C}">
      <dgm:prSet phldrT="[Text]"/>
      <dgm:spPr/>
      <dgm:t>
        <a:bodyPr/>
        <a:lstStyle/>
        <a:p>
          <a:pPr algn="ctr"/>
          <a:r>
            <a:rPr lang="en-US" dirty="0" smtClean="0"/>
            <a:t>Theft of Telecom Service</a:t>
          </a:r>
          <a:endParaRPr lang="en-US" dirty="0"/>
        </a:p>
      </dgm:t>
    </dgm:pt>
    <dgm:pt modelId="{DBC63B61-1C13-4A0E-9E0F-D55CF5ACC6FC}" type="parTrans" cxnId="{10FE8109-97F2-4882-A350-1173B8BCF0A7}">
      <dgm:prSet/>
      <dgm:spPr/>
      <dgm:t>
        <a:bodyPr/>
        <a:lstStyle/>
        <a:p>
          <a:endParaRPr lang="en-US"/>
        </a:p>
      </dgm:t>
    </dgm:pt>
    <dgm:pt modelId="{974DAB72-B1CB-4C22-B5A3-40A6517FCD9E}" type="sibTrans" cxnId="{10FE8109-97F2-4882-A350-1173B8BCF0A7}">
      <dgm:prSet/>
      <dgm:spPr/>
      <dgm:t>
        <a:bodyPr/>
        <a:lstStyle/>
        <a:p>
          <a:endParaRPr lang="en-US"/>
        </a:p>
      </dgm:t>
    </dgm:pt>
    <dgm:pt modelId="{4A5B634C-C121-4E22-80DE-ED6231634EF9}">
      <dgm:prSet phldrT="[Text]"/>
      <dgm:spPr/>
      <dgm:t>
        <a:bodyPr/>
        <a:lstStyle/>
        <a:p>
          <a:pPr algn="ctr"/>
          <a:r>
            <a:rPr lang="en-US" dirty="0" smtClean="0"/>
            <a:t>Piracy and Copyright Infringement</a:t>
          </a:r>
        </a:p>
      </dgm:t>
    </dgm:pt>
    <dgm:pt modelId="{58F10ADB-1635-450B-B9C1-F5FBA931A8E4}" type="parTrans" cxnId="{31A99978-BF3E-46DD-A4B3-086BF200662A}">
      <dgm:prSet/>
      <dgm:spPr/>
      <dgm:t>
        <a:bodyPr/>
        <a:lstStyle/>
        <a:p>
          <a:endParaRPr lang="en-US"/>
        </a:p>
      </dgm:t>
    </dgm:pt>
    <dgm:pt modelId="{E5140FF9-F818-47C2-B1E6-D234C35D284A}" type="sibTrans" cxnId="{31A99978-BF3E-46DD-A4B3-086BF200662A}">
      <dgm:prSet/>
      <dgm:spPr/>
      <dgm:t>
        <a:bodyPr/>
        <a:lstStyle/>
        <a:p>
          <a:endParaRPr lang="en-US"/>
        </a:p>
      </dgm:t>
    </dgm:pt>
    <dgm:pt modelId="{9BDAF289-E555-4991-B6E9-38D6E246EB9F}">
      <dgm:prSet/>
      <dgm:spPr/>
      <dgm:t>
        <a:bodyPr/>
        <a:lstStyle/>
        <a:p>
          <a:pPr algn="ctr"/>
          <a:r>
            <a:rPr lang="en-US" dirty="0" smtClean="0"/>
            <a:t>Computer Sabotage and Extortion</a:t>
          </a:r>
          <a:endParaRPr lang="en-US" dirty="0"/>
        </a:p>
      </dgm:t>
    </dgm:pt>
    <dgm:pt modelId="{4FD4314E-52C6-40A0-B76D-AAFFBC4EE6CE}" type="parTrans" cxnId="{B091DC1B-20BC-44FC-A925-9D173CBBA5F5}">
      <dgm:prSet/>
      <dgm:spPr/>
      <dgm:t>
        <a:bodyPr/>
        <a:lstStyle/>
        <a:p>
          <a:endParaRPr lang="en-US"/>
        </a:p>
      </dgm:t>
    </dgm:pt>
    <dgm:pt modelId="{BCA1CE40-2667-4698-BF28-BCDE7C945812}" type="sibTrans" cxnId="{B091DC1B-20BC-44FC-A925-9D173CBBA5F5}">
      <dgm:prSet/>
      <dgm:spPr/>
      <dgm:t>
        <a:bodyPr/>
        <a:lstStyle/>
        <a:p>
          <a:endParaRPr lang="en-US"/>
        </a:p>
      </dgm:t>
    </dgm:pt>
    <dgm:pt modelId="{FE4C51AE-05D8-4FA3-8194-95AD18AA0E20}">
      <dgm:prSet/>
      <dgm:spPr/>
      <dgm:t>
        <a:bodyPr/>
        <a:lstStyle/>
        <a:p>
          <a:pPr algn="ctr"/>
          <a:r>
            <a:rPr lang="en-US" dirty="0" smtClean="0"/>
            <a:t>DOS Attack</a:t>
          </a:r>
          <a:endParaRPr lang="en-US" dirty="0"/>
        </a:p>
      </dgm:t>
    </dgm:pt>
    <dgm:pt modelId="{F67E4444-E823-40D6-8B8E-2EB622ED11D3}" type="parTrans" cxnId="{5C0ECBBE-5A6F-4C20-88CF-16D9EF9E29FC}">
      <dgm:prSet/>
      <dgm:spPr/>
      <dgm:t>
        <a:bodyPr/>
        <a:lstStyle/>
        <a:p>
          <a:endParaRPr lang="en-US"/>
        </a:p>
      </dgm:t>
    </dgm:pt>
    <dgm:pt modelId="{B7C27B79-21D0-4093-B66B-F6B7E02FC2E7}" type="sibTrans" cxnId="{5C0ECBBE-5A6F-4C20-88CF-16D9EF9E29FC}">
      <dgm:prSet/>
      <dgm:spPr/>
      <dgm:t>
        <a:bodyPr/>
        <a:lstStyle/>
        <a:p>
          <a:endParaRPr lang="en-US"/>
        </a:p>
      </dgm:t>
    </dgm:pt>
    <dgm:pt modelId="{1013A532-E7E4-4BE0-9386-0B13D4DE6F01}">
      <dgm:prSet/>
      <dgm:spPr/>
      <dgm:t>
        <a:bodyPr/>
        <a:lstStyle/>
        <a:p>
          <a:pPr algn="ctr"/>
          <a:r>
            <a:rPr lang="en-US" dirty="0" smtClean="0"/>
            <a:t>Economic Espionage</a:t>
          </a:r>
          <a:endParaRPr lang="en-US" dirty="0"/>
        </a:p>
      </dgm:t>
    </dgm:pt>
    <dgm:pt modelId="{749DEE8C-D45D-4599-B8EE-A33B400E1DD4}" type="parTrans" cxnId="{798D71E9-6466-44DF-802E-59BC107ACD42}">
      <dgm:prSet/>
      <dgm:spPr/>
      <dgm:t>
        <a:bodyPr/>
        <a:lstStyle/>
        <a:p>
          <a:endParaRPr lang="en-US"/>
        </a:p>
      </dgm:t>
    </dgm:pt>
    <dgm:pt modelId="{020D22FA-082E-433D-9A44-75E989979B3A}" type="sibTrans" cxnId="{798D71E9-6466-44DF-802E-59BC107ACD42}">
      <dgm:prSet/>
      <dgm:spPr/>
      <dgm:t>
        <a:bodyPr/>
        <a:lstStyle/>
        <a:p>
          <a:endParaRPr lang="en-US"/>
        </a:p>
      </dgm:t>
    </dgm:pt>
    <dgm:pt modelId="{34ACBE0C-6E73-4338-9114-E82D82386916}">
      <dgm:prSet/>
      <dgm:spPr/>
      <dgm:t>
        <a:bodyPr/>
        <a:lstStyle/>
        <a:p>
          <a:pPr algn="ctr"/>
          <a:r>
            <a:rPr lang="en-US" dirty="0" smtClean="0"/>
            <a:t>Money Laundering </a:t>
          </a:r>
          <a:endParaRPr lang="en-US" dirty="0"/>
        </a:p>
      </dgm:t>
    </dgm:pt>
    <dgm:pt modelId="{074DBEB8-1F38-41E8-BFD3-FBA0888E913F}" type="parTrans" cxnId="{FDEAB8FD-4261-42E6-B003-C04649637B3C}">
      <dgm:prSet/>
      <dgm:spPr/>
      <dgm:t>
        <a:bodyPr/>
        <a:lstStyle/>
        <a:p>
          <a:endParaRPr lang="en-US"/>
        </a:p>
      </dgm:t>
    </dgm:pt>
    <dgm:pt modelId="{F692287B-8036-448A-85AF-6678EBE9D43C}" type="sibTrans" cxnId="{FDEAB8FD-4261-42E6-B003-C04649637B3C}">
      <dgm:prSet/>
      <dgm:spPr/>
      <dgm:t>
        <a:bodyPr/>
        <a:lstStyle/>
        <a:p>
          <a:endParaRPr lang="en-US"/>
        </a:p>
      </dgm:t>
    </dgm:pt>
    <dgm:pt modelId="{F8C7C3D3-6DE1-44B4-9967-C18CEE6BA142}">
      <dgm:prSet/>
      <dgm:spPr/>
      <dgm:t>
        <a:bodyPr/>
        <a:lstStyle/>
        <a:p>
          <a:pPr algn="ctr"/>
          <a:r>
            <a:rPr lang="en-US" dirty="0" smtClean="0"/>
            <a:t>Cyber squatting</a:t>
          </a:r>
          <a:endParaRPr lang="en-US" dirty="0"/>
        </a:p>
      </dgm:t>
    </dgm:pt>
    <dgm:pt modelId="{B586C952-FF55-47E3-ADCB-B46510E1150B}" type="parTrans" cxnId="{8F7C64BF-803B-4D8E-BD17-8BA7EC0255C6}">
      <dgm:prSet/>
      <dgm:spPr/>
      <dgm:t>
        <a:bodyPr/>
        <a:lstStyle/>
        <a:p>
          <a:endParaRPr lang="en-US"/>
        </a:p>
      </dgm:t>
    </dgm:pt>
    <dgm:pt modelId="{25566E18-A3C8-4014-98F2-D4D39B4CBEEF}" type="sibTrans" cxnId="{8F7C64BF-803B-4D8E-BD17-8BA7EC0255C6}">
      <dgm:prSet/>
      <dgm:spPr/>
      <dgm:t>
        <a:bodyPr/>
        <a:lstStyle/>
        <a:p>
          <a:endParaRPr lang="en-US"/>
        </a:p>
      </dgm:t>
    </dgm:pt>
    <dgm:pt modelId="{E6B540DA-BCCD-487A-9B4F-84263A43C66D}">
      <dgm:prSet/>
      <dgm:spPr/>
      <dgm:t>
        <a:bodyPr/>
        <a:lstStyle/>
        <a:p>
          <a:pPr algn="ctr"/>
          <a:r>
            <a:rPr lang="en-US" dirty="0" smtClean="0"/>
            <a:t>Trade Libel</a:t>
          </a:r>
          <a:endParaRPr lang="en-US" dirty="0"/>
        </a:p>
      </dgm:t>
    </dgm:pt>
    <dgm:pt modelId="{21B444FA-E70E-42D6-A814-468B07E12047}" type="parTrans" cxnId="{E4A38905-2768-48D2-B3AF-BCD575953D7A}">
      <dgm:prSet/>
      <dgm:spPr/>
      <dgm:t>
        <a:bodyPr/>
        <a:lstStyle/>
        <a:p>
          <a:endParaRPr lang="en-US"/>
        </a:p>
      </dgm:t>
    </dgm:pt>
    <dgm:pt modelId="{C2524049-9498-4B92-B893-F443187CF62F}" type="sibTrans" cxnId="{E4A38905-2768-48D2-B3AF-BCD575953D7A}">
      <dgm:prSet/>
      <dgm:spPr/>
      <dgm:t>
        <a:bodyPr/>
        <a:lstStyle/>
        <a:p>
          <a:endParaRPr lang="en-US"/>
        </a:p>
      </dgm:t>
    </dgm:pt>
    <dgm:pt modelId="{BB9B0965-0117-4244-887B-C24DA4E752E8}">
      <dgm:prSet/>
      <dgm:spPr/>
      <dgm:t>
        <a:bodyPr/>
        <a:lstStyle/>
        <a:p>
          <a:pPr algn="ctr"/>
          <a:r>
            <a:rPr lang="en-US" dirty="0" smtClean="0"/>
            <a:t>Malware(Hard/Soft)</a:t>
          </a:r>
          <a:endParaRPr lang="en-US" dirty="0"/>
        </a:p>
      </dgm:t>
    </dgm:pt>
    <dgm:pt modelId="{FE470311-D714-4739-9CC6-0735039FE053}" type="parTrans" cxnId="{5949368F-3E4C-4BC5-841D-6405256735F7}">
      <dgm:prSet/>
      <dgm:spPr/>
      <dgm:t>
        <a:bodyPr/>
        <a:lstStyle/>
        <a:p>
          <a:endParaRPr lang="en-US"/>
        </a:p>
      </dgm:t>
    </dgm:pt>
    <dgm:pt modelId="{B4B9E10C-2497-42F4-8D55-2D0F344117D7}" type="sibTrans" cxnId="{5949368F-3E4C-4BC5-841D-6405256735F7}">
      <dgm:prSet/>
      <dgm:spPr/>
      <dgm:t>
        <a:bodyPr/>
        <a:lstStyle/>
        <a:p>
          <a:endParaRPr lang="en-US"/>
        </a:p>
      </dgm:t>
    </dgm:pt>
    <dgm:pt modelId="{A0AE76A9-6DB3-4C51-B932-E2D04C785E6A}">
      <dgm:prSet/>
      <dgm:spPr/>
      <dgm:t>
        <a:bodyPr/>
        <a:lstStyle/>
        <a:p>
          <a:pPr algn="ctr"/>
          <a:r>
            <a:rPr lang="en-US" dirty="0" smtClean="0"/>
            <a:t>Computer or Online Fraud</a:t>
          </a:r>
        </a:p>
        <a:p>
          <a:pPr algn="ctr"/>
          <a:endParaRPr lang="en-US" dirty="0"/>
        </a:p>
      </dgm:t>
    </dgm:pt>
    <dgm:pt modelId="{3845DF1E-8A51-4E95-95FC-F322AA4B5308}" type="parTrans" cxnId="{D8A401A7-EFD7-4FDA-9EF7-6827905057E0}">
      <dgm:prSet/>
      <dgm:spPr/>
      <dgm:t>
        <a:bodyPr/>
        <a:lstStyle/>
        <a:p>
          <a:endParaRPr lang="en-US"/>
        </a:p>
      </dgm:t>
    </dgm:pt>
    <dgm:pt modelId="{8EC0E534-6B86-41D2-9D12-2E1835662F57}" type="sibTrans" cxnId="{D8A401A7-EFD7-4FDA-9EF7-6827905057E0}">
      <dgm:prSet/>
      <dgm:spPr/>
      <dgm:t>
        <a:bodyPr/>
        <a:lstStyle/>
        <a:p>
          <a:endParaRPr lang="en-US"/>
        </a:p>
      </dgm:t>
    </dgm:pt>
    <dgm:pt modelId="{6A761C95-BA59-496A-9A36-A53ED722E0D7}">
      <dgm:prSet/>
      <dgm:spPr/>
      <dgm:t>
        <a:bodyPr/>
        <a:lstStyle/>
        <a:p>
          <a:pPr algn="ctr"/>
          <a:r>
            <a:rPr lang="en-US" dirty="0" smtClean="0"/>
            <a:t>Scam, Phishing Attack, Online Auction Fraud,etc</a:t>
          </a:r>
          <a:endParaRPr lang="en-US" dirty="0"/>
        </a:p>
      </dgm:t>
    </dgm:pt>
    <dgm:pt modelId="{7CECFE5B-D8CD-4EA6-BFC1-9A88E8A50F0B}" type="parTrans" cxnId="{40DCE404-B928-427F-A11B-772C40DC21B1}">
      <dgm:prSet/>
      <dgm:spPr/>
      <dgm:t>
        <a:bodyPr/>
        <a:lstStyle/>
        <a:p>
          <a:endParaRPr lang="en-US"/>
        </a:p>
      </dgm:t>
    </dgm:pt>
    <dgm:pt modelId="{DE50D779-FEF3-4C86-ABA5-546D85E32AAB}" type="sibTrans" cxnId="{40DCE404-B928-427F-A11B-772C40DC21B1}">
      <dgm:prSet/>
      <dgm:spPr/>
      <dgm:t>
        <a:bodyPr/>
        <a:lstStyle/>
        <a:p>
          <a:endParaRPr lang="en-US"/>
        </a:p>
      </dgm:t>
    </dgm:pt>
    <dgm:pt modelId="{0CD4AB07-5CCA-4F7C-A2F1-3C694690AFBD}" type="pres">
      <dgm:prSet presAssocID="{925C8857-3694-416E-8406-57B4E5CE8599}" presName="diagram" presStyleCnt="0">
        <dgm:presLayoutVars>
          <dgm:dir/>
          <dgm:resizeHandles val="exact"/>
        </dgm:presLayoutVars>
      </dgm:prSet>
      <dgm:spPr/>
      <dgm:t>
        <a:bodyPr/>
        <a:lstStyle/>
        <a:p>
          <a:endParaRPr lang="en-US"/>
        </a:p>
      </dgm:t>
    </dgm:pt>
    <dgm:pt modelId="{BC8B8C1A-DA3B-48BE-B432-B10DBE0C4127}" type="pres">
      <dgm:prSet presAssocID="{EBD647CD-C70D-4D75-BF1C-F64E55DA7FB9}" presName="node" presStyleLbl="node1" presStyleIdx="0" presStyleCnt="13">
        <dgm:presLayoutVars>
          <dgm:bulletEnabled val="1"/>
        </dgm:presLayoutVars>
      </dgm:prSet>
      <dgm:spPr/>
      <dgm:t>
        <a:bodyPr/>
        <a:lstStyle/>
        <a:p>
          <a:endParaRPr lang="en-US"/>
        </a:p>
      </dgm:t>
    </dgm:pt>
    <dgm:pt modelId="{4413B05A-7092-494B-A077-360640122DFB}" type="pres">
      <dgm:prSet presAssocID="{E28299D3-2FE7-4C11-844A-591BE407989C}" presName="sibTrans" presStyleCnt="0"/>
      <dgm:spPr/>
    </dgm:pt>
    <dgm:pt modelId="{EAC0B51A-FF5B-4620-9B6C-0AF53394BCEB}" type="pres">
      <dgm:prSet presAssocID="{35E16D8C-A856-4706-B963-3D3A4BD78694}" presName="node" presStyleLbl="node1" presStyleIdx="1" presStyleCnt="13">
        <dgm:presLayoutVars>
          <dgm:bulletEnabled val="1"/>
        </dgm:presLayoutVars>
      </dgm:prSet>
      <dgm:spPr/>
      <dgm:t>
        <a:bodyPr/>
        <a:lstStyle/>
        <a:p>
          <a:endParaRPr lang="en-US"/>
        </a:p>
      </dgm:t>
    </dgm:pt>
    <dgm:pt modelId="{A1C1A6FE-001F-43EA-862F-B693BAA3BD60}" type="pres">
      <dgm:prSet presAssocID="{5E5998B4-D090-4F93-A53E-EC8E7A601B06}" presName="sibTrans" presStyleCnt="0"/>
      <dgm:spPr/>
    </dgm:pt>
    <dgm:pt modelId="{05EBD83B-085E-46F9-93AF-C3D1AE95705F}" type="pres">
      <dgm:prSet presAssocID="{7067D64E-4905-44ED-A179-4BD3FE6BCECF}" presName="node" presStyleLbl="node1" presStyleIdx="2" presStyleCnt="13">
        <dgm:presLayoutVars>
          <dgm:bulletEnabled val="1"/>
        </dgm:presLayoutVars>
      </dgm:prSet>
      <dgm:spPr/>
      <dgm:t>
        <a:bodyPr/>
        <a:lstStyle/>
        <a:p>
          <a:endParaRPr lang="en-US"/>
        </a:p>
      </dgm:t>
    </dgm:pt>
    <dgm:pt modelId="{01E205F7-5F49-43E5-91F9-93814FCDE09F}" type="pres">
      <dgm:prSet presAssocID="{1E9CCC9C-0789-44FE-8521-68227B28D8C5}" presName="sibTrans" presStyleCnt="0"/>
      <dgm:spPr/>
    </dgm:pt>
    <dgm:pt modelId="{E436CB32-A8DC-45F3-AD60-D1013590B3F9}" type="pres">
      <dgm:prSet presAssocID="{FE4C51AE-05D8-4FA3-8194-95AD18AA0E20}" presName="node" presStyleLbl="node1" presStyleIdx="3" presStyleCnt="13">
        <dgm:presLayoutVars>
          <dgm:bulletEnabled val="1"/>
        </dgm:presLayoutVars>
      </dgm:prSet>
      <dgm:spPr/>
      <dgm:t>
        <a:bodyPr/>
        <a:lstStyle/>
        <a:p>
          <a:endParaRPr lang="en-US"/>
        </a:p>
      </dgm:t>
    </dgm:pt>
    <dgm:pt modelId="{158A6CFF-AE51-4A1A-8C22-8BB35B38B9FD}" type="pres">
      <dgm:prSet presAssocID="{B7C27B79-21D0-4093-B66B-F6B7E02FC2E7}" presName="sibTrans" presStyleCnt="0"/>
      <dgm:spPr/>
    </dgm:pt>
    <dgm:pt modelId="{BCE8BCA9-1219-46A7-9D1D-20288B4AD6CE}" type="pres">
      <dgm:prSet presAssocID="{9BDAF289-E555-4991-B6E9-38D6E246EB9F}" presName="node" presStyleLbl="node1" presStyleIdx="4" presStyleCnt="13" custLinFactNeighborX="-513" custLinFactNeighborY="3536">
        <dgm:presLayoutVars>
          <dgm:bulletEnabled val="1"/>
        </dgm:presLayoutVars>
      </dgm:prSet>
      <dgm:spPr/>
      <dgm:t>
        <a:bodyPr/>
        <a:lstStyle/>
        <a:p>
          <a:endParaRPr lang="en-US"/>
        </a:p>
      </dgm:t>
    </dgm:pt>
    <dgm:pt modelId="{BF53DA30-C073-47EE-9AC6-7573872F57E9}" type="pres">
      <dgm:prSet presAssocID="{BCA1CE40-2667-4698-BF28-BCDE7C945812}" presName="sibTrans" presStyleCnt="0"/>
      <dgm:spPr/>
    </dgm:pt>
    <dgm:pt modelId="{368EEF0B-C449-41B6-A4A3-590E8B811170}" type="pres">
      <dgm:prSet presAssocID="{28F3ABE7-3763-4803-B2B6-5CEBD959B62C}" presName="node" presStyleLbl="node1" presStyleIdx="5" presStyleCnt="13" custScaleY="98475" custLinFactNeighborX="-1339">
        <dgm:presLayoutVars>
          <dgm:bulletEnabled val="1"/>
        </dgm:presLayoutVars>
      </dgm:prSet>
      <dgm:spPr/>
      <dgm:t>
        <a:bodyPr/>
        <a:lstStyle/>
        <a:p>
          <a:endParaRPr lang="en-US"/>
        </a:p>
      </dgm:t>
    </dgm:pt>
    <dgm:pt modelId="{D5298BEF-D8E7-427E-AE6D-A84725B12756}" type="pres">
      <dgm:prSet presAssocID="{974DAB72-B1CB-4C22-B5A3-40A6517FCD9E}" presName="sibTrans" presStyleCnt="0"/>
      <dgm:spPr/>
    </dgm:pt>
    <dgm:pt modelId="{EE115D5B-DA4F-41A7-8E79-3809EFC27EC6}" type="pres">
      <dgm:prSet presAssocID="{4A5B634C-C121-4E22-80DE-ED6231634EF9}" presName="node" presStyleLbl="node1" presStyleIdx="6" presStyleCnt="13" custLinFactNeighborX="-405" custLinFactNeighborY="2473">
        <dgm:presLayoutVars>
          <dgm:bulletEnabled val="1"/>
        </dgm:presLayoutVars>
      </dgm:prSet>
      <dgm:spPr/>
      <dgm:t>
        <a:bodyPr/>
        <a:lstStyle/>
        <a:p>
          <a:endParaRPr lang="en-US"/>
        </a:p>
      </dgm:t>
    </dgm:pt>
    <dgm:pt modelId="{F02D4D2C-E714-431B-B848-A2401B0E4C6A}" type="pres">
      <dgm:prSet presAssocID="{E5140FF9-F818-47C2-B1E6-D234C35D284A}" presName="sibTrans" presStyleCnt="0"/>
      <dgm:spPr/>
    </dgm:pt>
    <dgm:pt modelId="{5A8496B3-6DCC-46EA-B5AF-FDD0A480E973}" type="pres">
      <dgm:prSet presAssocID="{1013A532-E7E4-4BE0-9386-0B13D4DE6F01}" presName="node" presStyleLbl="node1" presStyleIdx="7" presStyleCnt="13" custLinFactNeighborX="3480" custLinFactNeighborY="2313">
        <dgm:presLayoutVars>
          <dgm:bulletEnabled val="1"/>
        </dgm:presLayoutVars>
      </dgm:prSet>
      <dgm:spPr/>
      <dgm:t>
        <a:bodyPr/>
        <a:lstStyle/>
        <a:p>
          <a:endParaRPr lang="en-US"/>
        </a:p>
      </dgm:t>
    </dgm:pt>
    <dgm:pt modelId="{49A055C3-1906-4ED6-8BB6-39F859449515}" type="pres">
      <dgm:prSet presAssocID="{020D22FA-082E-433D-9A44-75E989979B3A}" presName="sibTrans" presStyleCnt="0"/>
      <dgm:spPr/>
    </dgm:pt>
    <dgm:pt modelId="{07412E97-FE57-4A33-A1D9-804A42303C5F}" type="pres">
      <dgm:prSet presAssocID="{34ACBE0C-6E73-4338-9114-E82D82386916}" presName="node" presStyleLbl="node1" presStyleIdx="8" presStyleCnt="13" custLinFactX="10768" custLinFactNeighborX="100000" custLinFactNeighborY="-1999">
        <dgm:presLayoutVars>
          <dgm:bulletEnabled val="1"/>
        </dgm:presLayoutVars>
      </dgm:prSet>
      <dgm:spPr/>
      <dgm:t>
        <a:bodyPr/>
        <a:lstStyle/>
        <a:p>
          <a:endParaRPr lang="en-US"/>
        </a:p>
      </dgm:t>
    </dgm:pt>
    <dgm:pt modelId="{61A3B3E1-E802-4100-965E-F21E1A9CFD8F}" type="pres">
      <dgm:prSet presAssocID="{F692287B-8036-448A-85AF-6678EBE9D43C}" presName="sibTrans" presStyleCnt="0"/>
      <dgm:spPr/>
    </dgm:pt>
    <dgm:pt modelId="{8BF987E0-BCA2-43E7-83CE-26DA68F5BF6F}" type="pres">
      <dgm:prSet presAssocID="{F8C7C3D3-6DE1-44B4-9967-C18CEE6BA142}" presName="node" presStyleLbl="node1" presStyleIdx="9" presStyleCnt="13" custLinFactX="-12738" custLinFactNeighborX="-100000" custLinFactNeighborY="474">
        <dgm:presLayoutVars>
          <dgm:bulletEnabled val="1"/>
        </dgm:presLayoutVars>
      </dgm:prSet>
      <dgm:spPr/>
      <dgm:t>
        <a:bodyPr/>
        <a:lstStyle/>
        <a:p>
          <a:endParaRPr lang="en-US"/>
        </a:p>
      </dgm:t>
    </dgm:pt>
    <dgm:pt modelId="{289D687A-E62B-4B80-A2D8-6448938EA5CF}" type="pres">
      <dgm:prSet presAssocID="{25566E18-A3C8-4014-98F2-D4D39B4CBEEF}" presName="sibTrans" presStyleCnt="0"/>
      <dgm:spPr/>
    </dgm:pt>
    <dgm:pt modelId="{EAEABF7A-44EA-495A-B329-8B762A81FACA}" type="pres">
      <dgm:prSet presAssocID="{E6B540DA-BCCD-487A-9B4F-84263A43C66D}" presName="node" presStyleLbl="node1" presStyleIdx="10" presStyleCnt="13" custLinFactNeighborX="1821" custLinFactNeighborY="-2793">
        <dgm:presLayoutVars>
          <dgm:bulletEnabled val="1"/>
        </dgm:presLayoutVars>
      </dgm:prSet>
      <dgm:spPr/>
      <dgm:t>
        <a:bodyPr/>
        <a:lstStyle/>
        <a:p>
          <a:endParaRPr lang="en-US"/>
        </a:p>
      </dgm:t>
    </dgm:pt>
    <dgm:pt modelId="{76A31639-5732-4B2B-AD45-07696DF80956}" type="pres">
      <dgm:prSet presAssocID="{C2524049-9498-4B92-B893-F443187CF62F}" presName="sibTrans" presStyleCnt="0"/>
      <dgm:spPr/>
    </dgm:pt>
    <dgm:pt modelId="{2E12DECA-593A-489F-8D36-7A1A5C65018D}" type="pres">
      <dgm:prSet presAssocID="{BB9B0965-0117-4244-887B-C24DA4E752E8}" presName="node" presStyleLbl="node1" presStyleIdx="11" presStyleCnt="13" custLinFactNeighborX="5706" custLinFactNeighborY="-161">
        <dgm:presLayoutVars>
          <dgm:bulletEnabled val="1"/>
        </dgm:presLayoutVars>
      </dgm:prSet>
      <dgm:spPr/>
      <dgm:t>
        <a:bodyPr/>
        <a:lstStyle/>
        <a:p>
          <a:endParaRPr lang="en-US"/>
        </a:p>
      </dgm:t>
    </dgm:pt>
    <dgm:pt modelId="{E0B2882F-4F21-4F02-9372-D9F169DF10C8}" type="pres">
      <dgm:prSet presAssocID="{B4B9E10C-2497-42F4-8D55-2D0F344117D7}" presName="sibTrans" presStyleCnt="0"/>
      <dgm:spPr/>
    </dgm:pt>
    <dgm:pt modelId="{681E2E16-8344-4A86-A93A-996FB39A4190}" type="pres">
      <dgm:prSet presAssocID="{A0AE76A9-6DB3-4C51-B932-E2D04C785E6A}" presName="node" presStyleLbl="node1" presStyleIdx="12" presStyleCnt="13" custScaleX="171531" custLinFactNeighborX="-15659" custLinFactNeighborY="19816">
        <dgm:presLayoutVars>
          <dgm:bulletEnabled val="1"/>
        </dgm:presLayoutVars>
      </dgm:prSet>
      <dgm:spPr/>
      <dgm:t>
        <a:bodyPr/>
        <a:lstStyle/>
        <a:p>
          <a:endParaRPr lang="en-US"/>
        </a:p>
      </dgm:t>
    </dgm:pt>
  </dgm:ptLst>
  <dgm:cxnLst>
    <dgm:cxn modelId="{5260E795-E92A-4515-AB5E-2A6EBB82AA1B}" srcId="{925C8857-3694-416E-8406-57B4E5CE8599}" destId="{7067D64E-4905-44ED-A179-4BD3FE6BCECF}" srcOrd="2" destOrd="0" parTransId="{37DB8389-0EF8-45E0-AE04-1407066B5133}" sibTransId="{1E9CCC9C-0789-44FE-8521-68227B28D8C5}"/>
    <dgm:cxn modelId="{10FE8109-97F2-4882-A350-1173B8BCF0A7}" srcId="{925C8857-3694-416E-8406-57B4E5CE8599}" destId="{28F3ABE7-3763-4803-B2B6-5CEBD959B62C}" srcOrd="5" destOrd="0" parTransId="{DBC63B61-1C13-4A0E-9E0F-D55CF5ACC6FC}" sibTransId="{974DAB72-B1CB-4C22-B5A3-40A6517FCD9E}"/>
    <dgm:cxn modelId="{311AB635-9FBB-4267-B656-0A6C5AB7E91A}" type="presOf" srcId="{EBD647CD-C70D-4D75-BF1C-F64E55DA7FB9}" destId="{BC8B8C1A-DA3B-48BE-B432-B10DBE0C4127}" srcOrd="0" destOrd="0" presId="urn:microsoft.com/office/officeart/2005/8/layout/default"/>
    <dgm:cxn modelId="{E4A38905-2768-48D2-B3AF-BCD575953D7A}" srcId="{925C8857-3694-416E-8406-57B4E5CE8599}" destId="{E6B540DA-BCCD-487A-9B4F-84263A43C66D}" srcOrd="10" destOrd="0" parTransId="{21B444FA-E70E-42D6-A814-468B07E12047}" sibTransId="{C2524049-9498-4B92-B893-F443187CF62F}"/>
    <dgm:cxn modelId="{6A85E2E0-FAF1-4049-85F5-F29AAF56B186}" type="presOf" srcId="{1013A532-E7E4-4BE0-9386-0B13D4DE6F01}" destId="{5A8496B3-6DCC-46EA-B5AF-FDD0A480E973}" srcOrd="0" destOrd="0" presId="urn:microsoft.com/office/officeart/2005/8/layout/default"/>
    <dgm:cxn modelId="{70B0DF12-B0D5-40D0-8FC9-863DE783ACF3}" type="presOf" srcId="{35E16D8C-A856-4706-B963-3D3A4BD78694}" destId="{EAC0B51A-FF5B-4620-9B6C-0AF53394BCEB}" srcOrd="0" destOrd="0" presId="urn:microsoft.com/office/officeart/2005/8/layout/default"/>
    <dgm:cxn modelId="{F52E7253-9B73-4B0F-9043-454101CF7132}" type="presOf" srcId="{6A761C95-BA59-496A-9A36-A53ED722E0D7}" destId="{681E2E16-8344-4A86-A93A-996FB39A4190}" srcOrd="0" destOrd="1" presId="urn:microsoft.com/office/officeart/2005/8/layout/default"/>
    <dgm:cxn modelId="{8F7C64BF-803B-4D8E-BD17-8BA7EC0255C6}" srcId="{925C8857-3694-416E-8406-57B4E5CE8599}" destId="{F8C7C3D3-6DE1-44B4-9967-C18CEE6BA142}" srcOrd="9" destOrd="0" parTransId="{B586C952-FF55-47E3-ADCB-B46510E1150B}" sibTransId="{25566E18-A3C8-4014-98F2-D4D39B4CBEEF}"/>
    <dgm:cxn modelId="{7D4710B2-6839-42CD-A593-5EC076381D5B}" type="presOf" srcId="{4A5B634C-C121-4E22-80DE-ED6231634EF9}" destId="{EE115D5B-DA4F-41A7-8E79-3809EFC27EC6}" srcOrd="0" destOrd="0" presId="urn:microsoft.com/office/officeart/2005/8/layout/default"/>
    <dgm:cxn modelId="{82E87521-FE92-4EAD-B357-736239B33D1C}" srcId="{925C8857-3694-416E-8406-57B4E5CE8599}" destId="{35E16D8C-A856-4706-B963-3D3A4BD78694}" srcOrd="1" destOrd="0" parTransId="{331E4D6F-FC90-4898-9DD9-5DD3CD8A7323}" sibTransId="{5E5998B4-D090-4F93-A53E-EC8E7A601B06}"/>
    <dgm:cxn modelId="{D8A401A7-EFD7-4FDA-9EF7-6827905057E0}" srcId="{925C8857-3694-416E-8406-57B4E5CE8599}" destId="{A0AE76A9-6DB3-4C51-B932-E2D04C785E6A}" srcOrd="12" destOrd="0" parTransId="{3845DF1E-8A51-4E95-95FC-F322AA4B5308}" sibTransId="{8EC0E534-6B86-41D2-9D12-2E1835662F57}"/>
    <dgm:cxn modelId="{67E44D89-6B10-4CCE-BB9F-5C11FA72D326}" type="presOf" srcId="{A0AE76A9-6DB3-4C51-B932-E2D04C785E6A}" destId="{681E2E16-8344-4A86-A93A-996FB39A4190}" srcOrd="0" destOrd="0" presId="urn:microsoft.com/office/officeart/2005/8/layout/default"/>
    <dgm:cxn modelId="{5C0ECBBE-5A6F-4C20-88CF-16D9EF9E29FC}" srcId="{925C8857-3694-416E-8406-57B4E5CE8599}" destId="{FE4C51AE-05D8-4FA3-8194-95AD18AA0E20}" srcOrd="3" destOrd="0" parTransId="{F67E4444-E823-40D6-8B8E-2EB622ED11D3}" sibTransId="{B7C27B79-21D0-4093-B66B-F6B7E02FC2E7}"/>
    <dgm:cxn modelId="{4A0241B1-44F7-4B66-8EF6-EE7D2FE13457}" type="presOf" srcId="{925C8857-3694-416E-8406-57B4E5CE8599}" destId="{0CD4AB07-5CCA-4F7C-A2F1-3C694690AFBD}" srcOrd="0" destOrd="0" presId="urn:microsoft.com/office/officeart/2005/8/layout/default"/>
    <dgm:cxn modelId="{B0F17603-CC34-4BDF-8846-DBFE38A40274}" type="presOf" srcId="{9BDAF289-E555-4991-B6E9-38D6E246EB9F}" destId="{BCE8BCA9-1219-46A7-9D1D-20288B4AD6CE}" srcOrd="0" destOrd="0" presId="urn:microsoft.com/office/officeart/2005/8/layout/default"/>
    <dgm:cxn modelId="{823775DB-2BFF-42CB-8D0B-C7D43E1F8754}" type="presOf" srcId="{7067D64E-4905-44ED-A179-4BD3FE6BCECF}" destId="{05EBD83B-085E-46F9-93AF-C3D1AE95705F}" srcOrd="0" destOrd="0" presId="urn:microsoft.com/office/officeart/2005/8/layout/default"/>
    <dgm:cxn modelId="{5949368F-3E4C-4BC5-841D-6405256735F7}" srcId="{925C8857-3694-416E-8406-57B4E5CE8599}" destId="{BB9B0965-0117-4244-887B-C24DA4E752E8}" srcOrd="11" destOrd="0" parTransId="{FE470311-D714-4739-9CC6-0735039FE053}" sibTransId="{B4B9E10C-2497-42F4-8D55-2D0F344117D7}"/>
    <dgm:cxn modelId="{B091DC1B-20BC-44FC-A925-9D173CBBA5F5}" srcId="{925C8857-3694-416E-8406-57B4E5CE8599}" destId="{9BDAF289-E555-4991-B6E9-38D6E246EB9F}" srcOrd="4" destOrd="0" parTransId="{4FD4314E-52C6-40A0-B76D-AAFFBC4EE6CE}" sibTransId="{BCA1CE40-2667-4698-BF28-BCDE7C945812}"/>
    <dgm:cxn modelId="{798D71E9-6466-44DF-802E-59BC107ACD42}" srcId="{925C8857-3694-416E-8406-57B4E5CE8599}" destId="{1013A532-E7E4-4BE0-9386-0B13D4DE6F01}" srcOrd="7" destOrd="0" parTransId="{749DEE8C-D45D-4599-B8EE-A33B400E1DD4}" sibTransId="{020D22FA-082E-433D-9A44-75E989979B3A}"/>
    <dgm:cxn modelId="{31A99978-BF3E-46DD-A4B3-086BF200662A}" srcId="{925C8857-3694-416E-8406-57B4E5CE8599}" destId="{4A5B634C-C121-4E22-80DE-ED6231634EF9}" srcOrd="6" destOrd="0" parTransId="{58F10ADB-1635-450B-B9C1-F5FBA931A8E4}" sibTransId="{E5140FF9-F818-47C2-B1E6-D234C35D284A}"/>
    <dgm:cxn modelId="{FDEAB8FD-4261-42E6-B003-C04649637B3C}" srcId="{925C8857-3694-416E-8406-57B4E5CE8599}" destId="{34ACBE0C-6E73-4338-9114-E82D82386916}" srcOrd="8" destOrd="0" parTransId="{074DBEB8-1F38-41E8-BFD3-FBA0888E913F}" sibTransId="{F692287B-8036-448A-85AF-6678EBE9D43C}"/>
    <dgm:cxn modelId="{DE9B44F7-DA16-447E-AFEB-75C7114D66DC}" type="presOf" srcId="{34ACBE0C-6E73-4338-9114-E82D82386916}" destId="{07412E97-FE57-4A33-A1D9-804A42303C5F}" srcOrd="0" destOrd="0" presId="urn:microsoft.com/office/officeart/2005/8/layout/default"/>
    <dgm:cxn modelId="{7E59AC7D-0BC2-479C-BC84-3B615A7E5575}" type="presOf" srcId="{BB9B0965-0117-4244-887B-C24DA4E752E8}" destId="{2E12DECA-593A-489F-8D36-7A1A5C65018D}" srcOrd="0" destOrd="0" presId="urn:microsoft.com/office/officeart/2005/8/layout/default"/>
    <dgm:cxn modelId="{5618E5C3-16D3-40F6-9829-74B32AA2986C}" type="presOf" srcId="{28F3ABE7-3763-4803-B2B6-5CEBD959B62C}" destId="{368EEF0B-C449-41B6-A4A3-590E8B811170}" srcOrd="0" destOrd="0" presId="urn:microsoft.com/office/officeart/2005/8/layout/default"/>
    <dgm:cxn modelId="{40DCE404-B928-427F-A11B-772C40DC21B1}" srcId="{A0AE76A9-6DB3-4C51-B932-E2D04C785E6A}" destId="{6A761C95-BA59-496A-9A36-A53ED722E0D7}" srcOrd="0" destOrd="0" parTransId="{7CECFE5B-D8CD-4EA6-BFC1-9A88E8A50F0B}" sibTransId="{DE50D779-FEF3-4C86-ABA5-546D85E32AAB}"/>
    <dgm:cxn modelId="{F20BBBEB-707E-4F3C-8FF7-439782624CCF}" type="presOf" srcId="{E6B540DA-BCCD-487A-9B4F-84263A43C66D}" destId="{EAEABF7A-44EA-495A-B329-8B762A81FACA}" srcOrd="0" destOrd="0" presId="urn:microsoft.com/office/officeart/2005/8/layout/default"/>
    <dgm:cxn modelId="{713CADDC-1F2A-4A83-9553-C899CC27714C}" type="presOf" srcId="{FE4C51AE-05D8-4FA3-8194-95AD18AA0E20}" destId="{E436CB32-A8DC-45F3-AD60-D1013590B3F9}" srcOrd="0" destOrd="0" presId="urn:microsoft.com/office/officeart/2005/8/layout/default"/>
    <dgm:cxn modelId="{24B2BFA1-18E8-4A7A-9522-297C95F3182C}" type="presOf" srcId="{F8C7C3D3-6DE1-44B4-9967-C18CEE6BA142}" destId="{8BF987E0-BCA2-43E7-83CE-26DA68F5BF6F}" srcOrd="0" destOrd="0" presId="urn:microsoft.com/office/officeart/2005/8/layout/default"/>
    <dgm:cxn modelId="{FE4568B5-61DF-4A7B-B7F7-A8CA07F9851D}" srcId="{925C8857-3694-416E-8406-57B4E5CE8599}" destId="{EBD647CD-C70D-4D75-BF1C-F64E55DA7FB9}" srcOrd="0" destOrd="0" parTransId="{EBC7A236-D4F1-49B8-A1C4-A088C355634B}" sibTransId="{E28299D3-2FE7-4C11-844A-591BE407989C}"/>
    <dgm:cxn modelId="{F9D2665B-0E95-4136-8B3F-80CCC2F091A5}" type="presParOf" srcId="{0CD4AB07-5CCA-4F7C-A2F1-3C694690AFBD}" destId="{BC8B8C1A-DA3B-48BE-B432-B10DBE0C4127}" srcOrd="0" destOrd="0" presId="urn:microsoft.com/office/officeart/2005/8/layout/default"/>
    <dgm:cxn modelId="{7EB6D75D-82E7-4EB9-ABA3-F9F6559D206A}" type="presParOf" srcId="{0CD4AB07-5CCA-4F7C-A2F1-3C694690AFBD}" destId="{4413B05A-7092-494B-A077-360640122DFB}" srcOrd="1" destOrd="0" presId="urn:microsoft.com/office/officeart/2005/8/layout/default"/>
    <dgm:cxn modelId="{8D7706BA-E969-4CF7-9147-9328CE02A056}" type="presParOf" srcId="{0CD4AB07-5CCA-4F7C-A2F1-3C694690AFBD}" destId="{EAC0B51A-FF5B-4620-9B6C-0AF53394BCEB}" srcOrd="2" destOrd="0" presId="urn:microsoft.com/office/officeart/2005/8/layout/default"/>
    <dgm:cxn modelId="{0C87DE62-B045-4089-9265-CFB108CE278D}" type="presParOf" srcId="{0CD4AB07-5CCA-4F7C-A2F1-3C694690AFBD}" destId="{A1C1A6FE-001F-43EA-862F-B693BAA3BD60}" srcOrd="3" destOrd="0" presId="urn:microsoft.com/office/officeart/2005/8/layout/default"/>
    <dgm:cxn modelId="{EDD2CE85-C1BA-4081-B4C6-046268A7126E}" type="presParOf" srcId="{0CD4AB07-5CCA-4F7C-A2F1-3C694690AFBD}" destId="{05EBD83B-085E-46F9-93AF-C3D1AE95705F}" srcOrd="4" destOrd="0" presId="urn:microsoft.com/office/officeart/2005/8/layout/default"/>
    <dgm:cxn modelId="{FB89B92E-87A7-4E7A-9069-872331E60B75}" type="presParOf" srcId="{0CD4AB07-5CCA-4F7C-A2F1-3C694690AFBD}" destId="{01E205F7-5F49-43E5-91F9-93814FCDE09F}" srcOrd="5" destOrd="0" presId="urn:microsoft.com/office/officeart/2005/8/layout/default"/>
    <dgm:cxn modelId="{7CA67E6C-D3F2-4E4D-BDB5-F9A99E4F7107}" type="presParOf" srcId="{0CD4AB07-5CCA-4F7C-A2F1-3C694690AFBD}" destId="{E436CB32-A8DC-45F3-AD60-D1013590B3F9}" srcOrd="6" destOrd="0" presId="urn:microsoft.com/office/officeart/2005/8/layout/default"/>
    <dgm:cxn modelId="{C65B7221-E885-41B5-8312-B2AA13E9F6BB}" type="presParOf" srcId="{0CD4AB07-5CCA-4F7C-A2F1-3C694690AFBD}" destId="{158A6CFF-AE51-4A1A-8C22-8BB35B38B9FD}" srcOrd="7" destOrd="0" presId="urn:microsoft.com/office/officeart/2005/8/layout/default"/>
    <dgm:cxn modelId="{2ECF9667-5B59-41BB-8814-246795BB7B09}" type="presParOf" srcId="{0CD4AB07-5CCA-4F7C-A2F1-3C694690AFBD}" destId="{BCE8BCA9-1219-46A7-9D1D-20288B4AD6CE}" srcOrd="8" destOrd="0" presId="urn:microsoft.com/office/officeart/2005/8/layout/default"/>
    <dgm:cxn modelId="{CB104142-8074-4480-AC93-4EF433CC8049}" type="presParOf" srcId="{0CD4AB07-5CCA-4F7C-A2F1-3C694690AFBD}" destId="{BF53DA30-C073-47EE-9AC6-7573872F57E9}" srcOrd="9" destOrd="0" presId="urn:microsoft.com/office/officeart/2005/8/layout/default"/>
    <dgm:cxn modelId="{BBBBFE8A-3544-4EED-975C-C24EA865A8AD}" type="presParOf" srcId="{0CD4AB07-5CCA-4F7C-A2F1-3C694690AFBD}" destId="{368EEF0B-C449-41B6-A4A3-590E8B811170}" srcOrd="10" destOrd="0" presId="urn:microsoft.com/office/officeart/2005/8/layout/default"/>
    <dgm:cxn modelId="{F1BC1EC4-76A7-428C-B38E-C21E5769DD45}" type="presParOf" srcId="{0CD4AB07-5CCA-4F7C-A2F1-3C694690AFBD}" destId="{D5298BEF-D8E7-427E-AE6D-A84725B12756}" srcOrd="11" destOrd="0" presId="urn:microsoft.com/office/officeart/2005/8/layout/default"/>
    <dgm:cxn modelId="{D6A37198-5843-47B5-AF70-5883CAA6928D}" type="presParOf" srcId="{0CD4AB07-5CCA-4F7C-A2F1-3C694690AFBD}" destId="{EE115D5B-DA4F-41A7-8E79-3809EFC27EC6}" srcOrd="12" destOrd="0" presId="urn:microsoft.com/office/officeart/2005/8/layout/default"/>
    <dgm:cxn modelId="{A83F2C8D-C01F-4B47-97D5-FF4E6DA6B3AB}" type="presParOf" srcId="{0CD4AB07-5CCA-4F7C-A2F1-3C694690AFBD}" destId="{F02D4D2C-E714-431B-B848-A2401B0E4C6A}" srcOrd="13" destOrd="0" presId="urn:microsoft.com/office/officeart/2005/8/layout/default"/>
    <dgm:cxn modelId="{F1848D3A-0EAF-43F3-9213-AF66981C5E2B}" type="presParOf" srcId="{0CD4AB07-5CCA-4F7C-A2F1-3C694690AFBD}" destId="{5A8496B3-6DCC-46EA-B5AF-FDD0A480E973}" srcOrd="14" destOrd="0" presId="urn:microsoft.com/office/officeart/2005/8/layout/default"/>
    <dgm:cxn modelId="{1B57C8D5-4B3E-4787-B6F6-18461082979B}" type="presParOf" srcId="{0CD4AB07-5CCA-4F7C-A2F1-3C694690AFBD}" destId="{49A055C3-1906-4ED6-8BB6-39F859449515}" srcOrd="15" destOrd="0" presId="urn:microsoft.com/office/officeart/2005/8/layout/default"/>
    <dgm:cxn modelId="{146AAFCC-302A-44C4-9657-7ABFB20B0696}" type="presParOf" srcId="{0CD4AB07-5CCA-4F7C-A2F1-3C694690AFBD}" destId="{07412E97-FE57-4A33-A1D9-804A42303C5F}" srcOrd="16" destOrd="0" presId="urn:microsoft.com/office/officeart/2005/8/layout/default"/>
    <dgm:cxn modelId="{ACB56F25-2594-4FC3-9EAB-ABCAC6B4D463}" type="presParOf" srcId="{0CD4AB07-5CCA-4F7C-A2F1-3C694690AFBD}" destId="{61A3B3E1-E802-4100-965E-F21E1A9CFD8F}" srcOrd="17" destOrd="0" presId="urn:microsoft.com/office/officeart/2005/8/layout/default"/>
    <dgm:cxn modelId="{136F8143-115A-4F13-B6DA-336AEE3CB1EC}" type="presParOf" srcId="{0CD4AB07-5CCA-4F7C-A2F1-3C694690AFBD}" destId="{8BF987E0-BCA2-43E7-83CE-26DA68F5BF6F}" srcOrd="18" destOrd="0" presId="urn:microsoft.com/office/officeart/2005/8/layout/default"/>
    <dgm:cxn modelId="{32E4833D-79C5-497D-B107-04869CC49469}" type="presParOf" srcId="{0CD4AB07-5CCA-4F7C-A2F1-3C694690AFBD}" destId="{289D687A-E62B-4B80-A2D8-6448938EA5CF}" srcOrd="19" destOrd="0" presId="urn:microsoft.com/office/officeart/2005/8/layout/default"/>
    <dgm:cxn modelId="{F8395523-D1CF-4F15-8DF4-8FD6F240C257}" type="presParOf" srcId="{0CD4AB07-5CCA-4F7C-A2F1-3C694690AFBD}" destId="{EAEABF7A-44EA-495A-B329-8B762A81FACA}" srcOrd="20" destOrd="0" presId="urn:microsoft.com/office/officeart/2005/8/layout/default"/>
    <dgm:cxn modelId="{FB3B44DD-438E-4D4D-8C1B-AFF560F56EEB}" type="presParOf" srcId="{0CD4AB07-5CCA-4F7C-A2F1-3C694690AFBD}" destId="{76A31639-5732-4B2B-AD45-07696DF80956}" srcOrd="21" destOrd="0" presId="urn:microsoft.com/office/officeart/2005/8/layout/default"/>
    <dgm:cxn modelId="{01C744FF-4E35-4B78-98DF-AF1BD6CBB68B}" type="presParOf" srcId="{0CD4AB07-5CCA-4F7C-A2F1-3C694690AFBD}" destId="{2E12DECA-593A-489F-8D36-7A1A5C65018D}" srcOrd="22" destOrd="0" presId="urn:microsoft.com/office/officeart/2005/8/layout/default"/>
    <dgm:cxn modelId="{1F7EA232-A4F8-46AE-ABC9-D28AD8A407F8}" type="presParOf" srcId="{0CD4AB07-5CCA-4F7C-A2F1-3C694690AFBD}" destId="{E0B2882F-4F21-4F02-9372-D9F169DF10C8}" srcOrd="23" destOrd="0" presId="urn:microsoft.com/office/officeart/2005/8/layout/default"/>
    <dgm:cxn modelId="{E8D7EC1C-2C5A-4498-8BF7-3646099B5151}" type="presParOf" srcId="{0CD4AB07-5CCA-4F7C-A2F1-3C694690AFBD}" destId="{681E2E16-8344-4A86-A93A-996FB39A4190}" srcOrd="2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9B3A8-6736-4769-92BC-D0C03E548D6A}">
      <dsp:nvSpPr>
        <dsp:cNvPr id="0" name=""/>
        <dsp:cNvSpPr/>
      </dsp:nvSpPr>
      <dsp:spPr>
        <a:xfrm>
          <a:off x="2766106" y="836966"/>
          <a:ext cx="1012227" cy="351351"/>
        </a:xfrm>
        <a:custGeom>
          <a:avLst/>
          <a:gdLst/>
          <a:ahLst/>
          <a:cxnLst/>
          <a:rect l="0" t="0" r="0" b="0"/>
          <a:pathLst>
            <a:path>
              <a:moveTo>
                <a:pt x="0" y="0"/>
              </a:moveTo>
              <a:lnTo>
                <a:pt x="0" y="175675"/>
              </a:lnTo>
              <a:lnTo>
                <a:pt x="1012227" y="175675"/>
              </a:lnTo>
              <a:lnTo>
                <a:pt x="1012227" y="351351"/>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A96721-FB03-45FE-8A9E-A5A0714A2893}">
      <dsp:nvSpPr>
        <dsp:cNvPr id="0" name=""/>
        <dsp:cNvSpPr/>
      </dsp:nvSpPr>
      <dsp:spPr>
        <a:xfrm>
          <a:off x="1753879" y="836966"/>
          <a:ext cx="1012227" cy="351351"/>
        </a:xfrm>
        <a:custGeom>
          <a:avLst/>
          <a:gdLst/>
          <a:ahLst/>
          <a:cxnLst/>
          <a:rect l="0" t="0" r="0" b="0"/>
          <a:pathLst>
            <a:path>
              <a:moveTo>
                <a:pt x="1012227" y="0"/>
              </a:moveTo>
              <a:lnTo>
                <a:pt x="1012227" y="175675"/>
              </a:lnTo>
              <a:lnTo>
                <a:pt x="0" y="175675"/>
              </a:lnTo>
              <a:lnTo>
                <a:pt x="0" y="351351"/>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D7B031-CC2D-42E6-BAB6-FB391AFDE5D5}">
      <dsp:nvSpPr>
        <dsp:cNvPr id="0" name=""/>
        <dsp:cNvSpPr/>
      </dsp:nvSpPr>
      <dsp:spPr>
        <a:xfrm>
          <a:off x="1929555" y="415"/>
          <a:ext cx="1673102" cy="836551"/>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Cyber Crime</a:t>
          </a:r>
          <a:endParaRPr lang="en-US" sz="2000" kern="1200" dirty="0"/>
        </a:p>
      </dsp:txBody>
      <dsp:txXfrm>
        <a:off x="1929555" y="415"/>
        <a:ext cx="1673102" cy="836551"/>
      </dsp:txXfrm>
    </dsp:sp>
    <dsp:sp modelId="{CB7AE0AE-5D1E-4C5E-BD17-EEC27DB537FB}">
      <dsp:nvSpPr>
        <dsp:cNvPr id="0" name=""/>
        <dsp:cNvSpPr/>
      </dsp:nvSpPr>
      <dsp:spPr>
        <a:xfrm>
          <a:off x="917327" y="1188318"/>
          <a:ext cx="1673102" cy="836551"/>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Based on Computer's Role</a:t>
          </a:r>
          <a:endParaRPr lang="en-US" sz="2000" kern="1200" dirty="0"/>
        </a:p>
      </dsp:txBody>
      <dsp:txXfrm>
        <a:off x="917327" y="1188318"/>
        <a:ext cx="1673102" cy="836551"/>
      </dsp:txXfrm>
    </dsp:sp>
    <dsp:sp modelId="{00251722-A621-4B24-BBE1-D3065557F977}">
      <dsp:nvSpPr>
        <dsp:cNvPr id="0" name=""/>
        <dsp:cNvSpPr/>
      </dsp:nvSpPr>
      <dsp:spPr>
        <a:xfrm>
          <a:off x="2941782" y="1188318"/>
          <a:ext cx="1673102" cy="836551"/>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Based on the type of victim</a:t>
          </a:r>
          <a:endParaRPr lang="en-US" sz="2000" kern="1200" dirty="0"/>
        </a:p>
      </dsp:txBody>
      <dsp:txXfrm>
        <a:off x="2941782" y="1188318"/>
        <a:ext cx="1673102" cy="8365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5AB57-819B-480D-90E7-8A96D25727AB}">
      <dsp:nvSpPr>
        <dsp:cNvPr id="0" name=""/>
        <dsp:cNvSpPr/>
      </dsp:nvSpPr>
      <dsp:spPr>
        <a:xfrm>
          <a:off x="5204565" y="1455199"/>
          <a:ext cx="4076247" cy="471631"/>
        </a:xfrm>
        <a:custGeom>
          <a:avLst/>
          <a:gdLst/>
          <a:ahLst/>
          <a:cxnLst/>
          <a:rect l="0" t="0" r="0" b="0"/>
          <a:pathLst>
            <a:path>
              <a:moveTo>
                <a:pt x="0" y="0"/>
              </a:moveTo>
              <a:lnTo>
                <a:pt x="0" y="235815"/>
              </a:lnTo>
              <a:lnTo>
                <a:pt x="4076247" y="235815"/>
              </a:lnTo>
              <a:lnTo>
                <a:pt x="4076247" y="471631"/>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4D2ED2-DCAC-415E-9F91-7044F1D81791}">
      <dsp:nvSpPr>
        <dsp:cNvPr id="0" name=""/>
        <dsp:cNvSpPr/>
      </dsp:nvSpPr>
      <dsp:spPr>
        <a:xfrm>
          <a:off x="5204565" y="1455199"/>
          <a:ext cx="1358749" cy="471631"/>
        </a:xfrm>
        <a:custGeom>
          <a:avLst/>
          <a:gdLst/>
          <a:ahLst/>
          <a:cxnLst/>
          <a:rect l="0" t="0" r="0" b="0"/>
          <a:pathLst>
            <a:path>
              <a:moveTo>
                <a:pt x="0" y="0"/>
              </a:moveTo>
              <a:lnTo>
                <a:pt x="0" y="235815"/>
              </a:lnTo>
              <a:lnTo>
                <a:pt x="1358749" y="235815"/>
              </a:lnTo>
              <a:lnTo>
                <a:pt x="1358749" y="471631"/>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28774D-F0BA-4EC9-8BDC-4E9836DD4BC1}">
      <dsp:nvSpPr>
        <dsp:cNvPr id="0" name=""/>
        <dsp:cNvSpPr/>
      </dsp:nvSpPr>
      <dsp:spPr>
        <a:xfrm>
          <a:off x="3845815" y="1455199"/>
          <a:ext cx="1358749" cy="471631"/>
        </a:xfrm>
        <a:custGeom>
          <a:avLst/>
          <a:gdLst/>
          <a:ahLst/>
          <a:cxnLst/>
          <a:rect l="0" t="0" r="0" b="0"/>
          <a:pathLst>
            <a:path>
              <a:moveTo>
                <a:pt x="1358749" y="0"/>
              </a:moveTo>
              <a:lnTo>
                <a:pt x="1358749" y="235815"/>
              </a:lnTo>
              <a:lnTo>
                <a:pt x="0" y="235815"/>
              </a:lnTo>
              <a:lnTo>
                <a:pt x="0" y="471631"/>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F8E871-9144-48A4-B7CF-1FB1EFE854F7}">
      <dsp:nvSpPr>
        <dsp:cNvPr id="0" name=""/>
        <dsp:cNvSpPr/>
      </dsp:nvSpPr>
      <dsp:spPr>
        <a:xfrm>
          <a:off x="1128317" y="1455199"/>
          <a:ext cx="4076247" cy="471631"/>
        </a:xfrm>
        <a:custGeom>
          <a:avLst/>
          <a:gdLst/>
          <a:ahLst/>
          <a:cxnLst/>
          <a:rect l="0" t="0" r="0" b="0"/>
          <a:pathLst>
            <a:path>
              <a:moveTo>
                <a:pt x="4076247" y="0"/>
              </a:moveTo>
              <a:lnTo>
                <a:pt x="4076247" y="235815"/>
              </a:lnTo>
              <a:lnTo>
                <a:pt x="0" y="235815"/>
              </a:lnTo>
              <a:lnTo>
                <a:pt x="0" y="471631"/>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C74F34-53EF-451F-AD19-1A781F3C8989}">
      <dsp:nvSpPr>
        <dsp:cNvPr id="0" name=""/>
        <dsp:cNvSpPr/>
      </dsp:nvSpPr>
      <dsp:spPr>
        <a:xfrm>
          <a:off x="4081631" y="332265"/>
          <a:ext cx="2245866" cy="1122933"/>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Based on Computer’s Role</a:t>
          </a:r>
          <a:endParaRPr lang="en-US" sz="1500" kern="1200" dirty="0"/>
        </a:p>
      </dsp:txBody>
      <dsp:txXfrm>
        <a:off x="4081631" y="332265"/>
        <a:ext cx="2245866" cy="1122933"/>
      </dsp:txXfrm>
    </dsp:sp>
    <dsp:sp modelId="{B7FC14AA-7EEB-4B98-B80A-A36B29EB8C71}">
      <dsp:nvSpPr>
        <dsp:cNvPr id="0" name=""/>
        <dsp:cNvSpPr/>
      </dsp:nvSpPr>
      <dsp:spPr>
        <a:xfrm>
          <a:off x="5384" y="1926830"/>
          <a:ext cx="2245866" cy="1122933"/>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Computer As A Target</a:t>
          </a:r>
        </a:p>
        <a:p>
          <a:pPr lvl="0" algn="ctr" defTabSz="666750">
            <a:lnSpc>
              <a:spcPct val="90000"/>
            </a:lnSpc>
            <a:spcBef>
              <a:spcPct val="0"/>
            </a:spcBef>
            <a:spcAft>
              <a:spcPct val="35000"/>
            </a:spcAft>
          </a:pPr>
          <a:r>
            <a:rPr lang="en-US" sz="1500" kern="1200" dirty="0" smtClean="0"/>
            <a:t>(e.g.. Unauthorized access to computer, malware attack Software/Hardware)</a:t>
          </a:r>
          <a:endParaRPr lang="en-US" sz="1500" kern="1200" dirty="0"/>
        </a:p>
      </dsp:txBody>
      <dsp:txXfrm>
        <a:off x="5384" y="1926830"/>
        <a:ext cx="2245866" cy="1122933"/>
      </dsp:txXfrm>
    </dsp:sp>
    <dsp:sp modelId="{AB55E82A-9E56-4B0A-848E-D017A14AF389}">
      <dsp:nvSpPr>
        <dsp:cNvPr id="0" name=""/>
        <dsp:cNvSpPr/>
      </dsp:nvSpPr>
      <dsp:spPr>
        <a:xfrm>
          <a:off x="2722882" y="1926830"/>
          <a:ext cx="2245866" cy="1122933"/>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Computer As Tool</a:t>
          </a:r>
        </a:p>
        <a:p>
          <a:pPr lvl="0" algn="ctr" defTabSz="666750">
            <a:lnSpc>
              <a:spcPct val="90000"/>
            </a:lnSpc>
            <a:spcBef>
              <a:spcPct val="0"/>
            </a:spcBef>
            <a:spcAft>
              <a:spcPct val="35000"/>
            </a:spcAft>
          </a:pPr>
          <a:r>
            <a:rPr lang="en-US" sz="1500" kern="1200" dirty="0" smtClean="0"/>
            <a:t>(e.g. credit card fraud, telecom fraud, spam)</a:t>
          </a:r>
          <a:endParaRPr lang="en-US" sz="1500" kern="1200" dirty="0"/>
        </a:p>
      </dsp:txBody>
      <dsp:txXfrm>
        <a:off x="2722882" y="1926830"/>
        <a:ext cx="2245866" cy="1122933"/>
      </dsp:txXfrm>
    </dsp:sp>
    <dsp:sp modelId="{9D2E9A4F-3239-4EF0-A893-A12BAA205011}">
      <dsp:nvSpPr>
        <dsp:cNvPr id="0" name=""/>
        <dsp:cNvSpPr/>
      </dsp:nvSpPr>
      <dsp:spPr>
        <a:xfrm>
          <a:off x="5440380" y="1926830"/>
          <a:ext cx="2245866" cy="1122933"/>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Computer Accidentally Used </a:t>
          </a:r>
        </a:p>
        <a:p>
          <a:pPr lvl="0" algn="ctr" defTabSz="666750">
            <a:lnSpc>
              <a:spcPct val="90000"/>
            </a:lnSpc>
            <a:spcBef>
              <a:spcPct val="0"/>
            </a:spcBef>
            <a:spcAft>
              <a:spcPct val="35000"/>
            </a:spcAft>
          </a:pPr>
          <a:r>
            <a:rPr lang="en-US" sz="1500" kern="1200" dirty="0" smtClean="0"/>
            <a:t>(e.g. Child pornography, fraud)</a:t>
          </a:r>
          <a:endParaRPr lang="en-US" sz="1500" kern="1200" dirty="0"/>
        </a:p>
      </dsp:txBody>
      <dsp:txXfrm>
        <a:off x="5440380" y="1926830"/>
        <a:ext cx="2245866" cy="1122933"/>
      </dsp:txXfrm>
    </dsp:sp>
    <dsp:sp modelId="{0A2EA855-9715-4A28-A9A5-3C1B3DEB2231}">
      <dsp:nvSpPr>
        <dsp:cNvPr id="0" name=""/>
        <dsp:cNvSpPr/>
      </dsp:nvSpPr>
      <dsp:spPr>
        <a:xfrm>
          <a:off x="8157879" y="1926830"/>
          <a:ext cx="2245866" cy="1122933"/>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Computer as a helper</a:t>
          </a:r>
        </a:p>
        <a:p>
          <a:pPr lvl="0" algn="ctr" defTabSz="666750">
            <a:lnSpc>
              <a:spcPct val="90000"/>
            </a:lnSpc>
            <a:spcBef>
              <a:spcPct val="0"/>
            </a:spcBef>
            <a:spcAft>
              <a:spcPct val="35000"/>
            </a:spcAft>
          </a:pPr>
          <a:r>
            <a:rPr lang="en-US" sz="1500" kern="1200" dirty="0" smtClean="0"/>
            <a:t>(Software Piracy, copyrights infringement)</a:t>
          </a:r>
          <a:endParaRPr lang="en-US" sz="1500" kern="1200" dirty="0"/>
        </a:p>
      </dsp:txBody>
      <dsp:txXfrm>
        <a:off x="8157879" y="1926830"/>
        <a:ext cx="2245866" cy="11229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241A3-6533-4C0A-B6A4-C347A8936C7B}">
      <dsp:nvSpPr>
        <dsp:cNvPr id="0" name=""/>
        <dsp:cNvSpPr/>
      </dsp:nvSpPr>
      <dsp:spPr>
        <a:xfrm>
          <a:off x="2685441" y="1119334"/>
          <a:ext cx="1899969" cy="329746"/>
        </a:xfrm>
        <a:custGeom>
          <a:avLst/>
          <a:gdLst/>
          <a:ahLst/>
          <a:cxnLst/>
          <a:rect l="0" t="0" r="0" b="0"/>
          <a:pathLst>
            <a:path>
              <a:moveTo>
                <a:pt x="0" y="0"/>
              </a:moveTo>
              <a:lnTo>
                <a:pt x="0" y="164873"/>
              </a:lnTo>
              <a:lnTo>
                <a:pt x="1899969" y="164873"/>
              </a:lnTo>
              <a:lnTo>
                <a:pt x="1899969" y="329746"/>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07E3F5-2FC4-44C2-A2D9-3FA6452BBC3C}">
      <dsp:nvSpPr>
        <dsp:cNvPr id="0" name=""/>
        <dsp:cNvSpPr/>
      </dsp:nvSpPr>
      <dsp:spPr>
        <a:xfrm>
          <a:off x="2639721" y="1119334"/>
          <a:ext cx="91440" cy="329746"/>
        </a:xfrm>
        <a:custGeom>
          <a:avLst/>
          <a:gdLst/>
          <a:ahLst/>
          <a:cxnLst/>
          <a:rect l="0" t="0" r="0" b="0"/>
          <a:pathLst>
            <a:path>
              <a:moveTo>
                <a:pt x="45720" y="0"/>
              </a:moveTo>
              <a:lnTo>
                <a:pt x="45720" y="329746"/>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E154B-7EBA-4D9E-9FF9-194D70404345}">
      <dsp:nvSpPr>
        <dsp:cNvPr id="0" name=""/>
        <dsp:cNvSpPr/>
      </dsp:nvSpPr>
      <dsp:spPr>
        <a:xfrm>
          <a:off x="785471" y="1119334"/>
          <a:ext cx="1899969" cy="329746"/>
        </a:xfrm>
        <a:custGeom>
          <a:avLst/>
          <a:gdLst/>
          <a:ahLst/>
          <a:cxnLst/>
          <a:rect l="0" t="0" r="0" b="0"/>
          <a:pathLst>
            <a:path>
              <a:moveTo>
                <a:pt x="1899969" y="0"/>
              </a:moveTo>
              <a:lnTo>
                <a:pt x="1899969" y="164873"/>
              </a:lnTo>
              <a:lnTo>
                <a:pt x="0" y="164873"/>
              </a:lnTo>
              <a:lnTo>
                <a:pt x="0" y="329746"/>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9B41CC-FE37-40E3-AFCC-9F2D17D20F1C}">
      <dsp:nvSpPr>
        <dsp:cNvPr id="0" name=""/>
        <dsp:cNvSpPr/>
      </dsp:nvSpPr>
      <dsp:spPr>
        <a:xfrm>
          <a:off x="1900329" y="334222"/>
          <a:ext cx="1570222" cy="785111"/>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Based on type of victim</a:t>
          </a:r>
          <a:endParaRPr lang="en-US" sz="1900" kern="1200" dirty="0"/>
        </a:p>
      </dsp:txBody>
      <dsp:txXfrm>
        <a:off x="1900329" y="334222"/>
        <a:ext cx="1570222" cy="785111"/>
      </dsp:txXfrm>
    </dsp:sp>
    <dsp:sp modelId="{1C36FE3D-2ECE-4358-8F5E-C50CA1C83880}">
      <dsp:nvSpPr>
        <dsp:cNvPr id="0" name=""/>
        <dsp:cNvSpPr/>
      </dsp:nvSpPr>
      <dsp:spPr>
        <a:xfrm>
          <a:off x="360" y="1449080"/>
          <a:ext cx="1570222" cy="785111"/>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Affecting Individuals</a:t>
          </a:r>
          <a:endParaRPr lang="en-US" sz="1900" kern="1200" dirty="0"/>
        </a:p>
      </dsp:txBody>
      <dsp:txXfrm>
        <a:off x="360" y="1449080"/>
        <a:ext cx="1570222" cy="785111"/>
      </dsp:txXfrm>
    </dsp:sp>
    <dsp:sp modelId="{1AB2BDD2-1129-41EA-91DA-D3757D390630}">
      <dsp:nvSpPr>
        <dsp:cNvPr id="0" name=""/>
        <dsp:cNvSpPr/>
      </dsp:nvSpPr>
      <dsp:spPr>
        <a:xfrm>
          <a:off x="1900329" y="1449080"/>
          <a:ext cx="1570222" cy="785111"/>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Affecting Financial Health</a:t>
          </a:r>
          <a:endParaRPr lang="en-US" sz="1900" kern="1200" dirty="0"/>
        </a:p>
      </dsp:txBody>
      <dsp:txXfrm>
        <a:off x="1900329" y="1449080"/>
        <a:ext cx="1570222" cy="785111"/>
      </dsp:txXfrm>
    </dsp:sp>
    <dsp:sp modelId="{29C91196-0B6F-4EBE-9095-C8FECA9AA20A}">
      <dsp:nvSpPr>
        <dsp:cNvPr id="0" name=""/>
        <dsp:cNvSpPr/>
      </dsp:nvSpPr>
      <dsp:spPr>
        <a:xfrm>
          <a:off x="3800298" y="1449080"/>
          <a:ext cx="1570222" cy="785111"/>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Affecting the nation’s security</a:t>
          </a:r>
          <a:endParaRPr lang="en-US" sz="1900" kern="1200" dirty="0"/>
        </a:p>
      </dsp:txBody>
      <dsp:txXfrm>
        <a:off x="3800298" y="1449080"/>
        <a:ext cx="1570222" cy="7851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02655-D212-4A4E-B72D-8427722757B8}">
      <dsp:nvSpPr>
        <dsp:cNvPr id="0" name=""/>
        <dsp:cNvSpPr/>
      </dsp:nvSpPr>
      <dsp:spPr>
        <a:xfrm>
          <a:off x="2379596" y="828625"/>
          <a:ext cx="1683581" cy="292191"/>
        </a:xfrm>
        <a:custGeom>
          <a:avLst/>
          <a:gdLst/>
          <a:ahLst/>
          <a:cxnLst/>
          <a:rect l="0" t="0" r="0" b="0"/>
          <a:pathLst>
            <a:path>
              <a:moveTo>
                <a:pt x="0" y="0"/>
              </a:moveTo>
              <a:lnTo>
                <a:pt x="0" y="146095"/>
              </a:lnTo>
              <a:lnTo>
                <a:pt x="1683581" y="146095"/>
              </a:lnTo>
              <a:lnTo>
                <a:pt x="1683581" y="292191"/>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7A946B-4E73-471F-A7EB-D4D00873EC09}">
      <dsp:nvSpPr>
        <dsp:cNvPr id="0" name=""/>
        <dsp:cNvSpPr/>
      </dsp:nvSpPr>
      <dsp:spPr>
        <a:xfrm>
          <a:off x="2379595" y="1816511"/>
          <a:ext cx="841790" cy="292191"/>
        </a:xfrm>
        <a:custGeom>
          <a:avLst/>
          <a:gdLst/>
          <a:ahLst/>
          <a:cxnLst/>
          <a:rect l="0" t="0" r="0" b="0"/>
          <a:pathLst>
            <a:path>
              <a:moveTo>
                <a:pt x="0" y="0"/>
              </a:moveTo>
              <a:lnTo>
                <a:pt x="0" y="146095"/>
              </a:lnTo>
              <a:lnTo>
                <a:pt x="841790" y="146095"/>
              </a:lnTo>
              <a:lnTo>
                <a:pt x="841790" y="292191"/>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44CAAD-4C57-4A5D-B43C-AF0D4BDA13F3}">
      <dsp:nvSpPr>
        <dsp:cNvPr id="0" name=""/>
        <dsp:cNvSpPr/>
      </dsp:nvSpPr>
      <dsp:spPr>
        <a:xfrm>
          <a:off x="1537805" y="1816511"/>
          <a:ext cx="841790" cy="292191"/>
        </a:xfrm>
        <a:custGeom>
          <a:avLst/>
          <a:gdLst/>
          <a:ahLst/>
          <a:cxnLst/>
          <a:rect l="0" t="0" r="0" b="0"/>
          <a:pathLst>
            <a:path>
              <a:moveTo>
                <a:pt x="841790" y="0"/>
              </a:moveTo>
              <a:lnTo>
                <a:pt x="841790" y="146095"/>
              </a:lnTo>
              <a:lnTo>
                <a:pt x="0" y="146095"/>
              </a:lnTo>
              <a:lnTo>
                <a:pt x="0" y="292191"/>
              </a:lnTo>
            </a:path>
          </a:pathLst>
        </a:custGeom>
        <a:noFill/>
        <a:ln w="12700"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DF3473-8AC3-437C-86C0-26C33C16C13A}">
      <dsp:nvSpPr>
        <dsp:cNvPr id="0" name=""/>
        <dsp:cNvSpPr/>
      </dsp:nvSpPr>
      <dsp:spPr>
        <a:xfrm>
          <a:off x="2333875" y="828625"/>
          <a:ext cx="91440" cy="292191"/>
        </a:xfrm>
        <a:custGeom>
          <a:avLst/>
          <a:gdLst/>
          <a:ahLst/>
          <a:cxnLst/>
          <a:rect l="0" t="0" r="0" b="0"/>
          <a:pathLst>
            <a:path>
              <a:moveTo>
                <a:pt x="45720" y="0"/>
              </a:moveTo>
              <a:lnTo>
                <a:pt x="45720" y="292191"/>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248AC1-1187-4414-A9B7-A5E8ED6302C0}">
      <dsp:nvSpPr>
        <dsp:cNvPr id="0" name=""/>
        <dsp:cNvSpPr/>
      </dsp:nvSpPr>
      <dsp:spPr>
        <a:xfrm>
          <a:off x="696014" y="828625"/>
          <a:ext cx="1683581" cy="292191"/>
        </a:xfrm>
        <a:custGeom>
          <a:avLst/>
          <a:gdLst/>
          <a:ahLst/>
          <a:cxnLst/>
          <a:rect l="0" t="0" r="0" b="0"/>
          <a:pathLst>
            <a:path>
              <a:moveTo>
                <a:pt x="1683581" y="0"/>
              </a:moveTo>
              <a:lnTo>
                <a:pt x="1683581" y="146095"/>
              </a:lnTo>
              <a:lnTo>
                <a:pt x="0" y="146095"/>
              </a:lnTo>
              <a:lnTo>
                <a:pt x="0" y="292191"/>
              </a:lnTo>
            </a:path>
          </a:pathLst>
        </a:custGeom>
        <a:noFill/>
        <a:ln w="12700"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C44627-7249-4A3A-B0BF-C64B55A85DC8}">
      <dsp:nvSpPr>
        <dsp:cNvPr id="0" name=""/>
        <dsp:cNvSpPr/>
      </dsp:nvSpPr>
      <dsp:spPr>
        <a:xfrm>
          <a:off x="1683901" y="132930"/>
          <a:ext cx="1391389" cy="695694"/>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Affecting Individual</a:t>
          </a:r>
          <a:endParaRPr lang="en-US" sz="1800" kern="1200" dirty="0"/>
        </a:p>
      </dsp:txBody>
      <dsp:txXfrm>
        <a:off x="1683901" y="132930"/>
        <a:ext cx="1391389" cy="695694"/>
      </dsp:txXfrm>
    </dsp:sp>
    <dsp:sp modelId="{905053E1-FDFE-435F-B234-0979884400A7}">
      <dsp:nvSpPr>
        <dsp:cNvPr id="0" name=""/>
        <dsp:cNvSpPr/>
      </dsp:nvSpPr>
      <dsp:spPr>
        <a:xfrm>
          <a:off x="319" y="1120817"/>
          <a:ext cx="1391389" cy="695694"/>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Violation of Privacy</a:t>
          </a:r>
          <a:endParaRPr lang="en-US" sz="1800" kern="1200" dirty="0"/>
        </a:p>
      </dsp:txBody>
      <dsp:txXfrm>
        <a:off x="319" y="1120817"/>
        <a:ext cx="1391389" cy="695694"/>
      </dsp:txXfrm>
    </dsp:sp>
    <dsp:sp modelId="{379D2075-6841-42A2-B191-6C24760C7D0B}">
      <dsp:nvSpPr>
        <dsp:cNvPr id="0" name=""/>
        <dsp:cNvSpPr/>
      </dsp:nvSpPr>
      <dsp:spPr>
        <a:xfrm>
          <a:off x="1683901" y="1120817"/>
          <a:ext cx="1391389" cy="695694"/>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Identity Theft</a:t>
          </a:r>
          <a:endParaRPr lang="en-US" sz="1800" kern="1200" dirty="0"/>
        </a:p>
      </dsp:txBody>
      <dsp:txXfrm>
        <a:off x="1683901" y="1120817"/>
        <a:ext cx="1391389" cy="695694"/>
      </dsp:txXfrm>
    </dsp:sp>
    <dsp:sp modelId="{80BB08A2-5BBB-4AF1-85CB-C882250D1479}">
      <dsp:nvSpPr>
        <dsp:cNvPr id="0" name=""/>
        <dsp:cNvSpPr/>
      </dsp:nvSpPr>
      <dsp:spPr>
        <a:xfrm>
          <a:off x="842110" y="2108703"/>
          <a:ext cx="1391389" cy="695694"/>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Spoofing</a:t>
          </a:r>
          <a:endParaRPr lang="en-US" sz="1800" kern="1200" dirty="0"/>
        </a:p>
      </dsp:txBody>
      <dsp:txXfrm>
        <a:off x="842110" y="2108703"/>
        <a:ext cx="1391389" cy="695694"/>
      </dsp:txXfrm>
    </dsp:sp>
    <dsp:sp modelId="{321A32F9-593B-4887-87D7-F23D964532C3}">
      <dsp:nvSpPr>
        <dsp:cNvPr id="0" name=""/>
        <dsp:cNvSpPr/>
      </dsp:nvSpPr>
      <dsp:spPr>
        <a:xfrm>
          <a:off x="2525691" y="2108703"/>
          <a:ext cx="1391389" cy="695694"/>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Counterfeiting</a:t>
          </a:r>
        </a:p>
      </dsp:txBody>
      <dsp:txXfrm>
        <a:off x="2525691" y="2108703"/>
        <a:ext cx="1391389" cy="695694"/>
      </dsp:txXfrm>
    </dsp:sp>
    <dsp:sp modelId="{F17AF554-FB6A-41B2-945A-912B132796D2}">
      <dsp:nvSpPr>
        <dsp:cNvPr id="0" name=""/>
        <dsp:cNvSpPr/>
      </dsp:nvSpPr>
      <dsp:spPr>
        <a:xfrm>
          <a:off x="3367482" y="1120817"/>
          <a:ext cx="1391389" cy="695694"/>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Cyber Stalking</a:t>
          </a:r>
          <a:endParaRPr lang="en-US" sz="1800" kern="1200" dirty="0"/>
        </a:p>
      </dsp:txBody>
      <dsp:txXfrm>
        <a:off x="3367482" y="1120817"/>
        <a:ext cx="1391389" cy="6956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8B8C1A-DA3B-48BE-B432-B10DBE0C4127}">
      <dsp:nvSpPr>
        <dsp:cNvPr id="0" name=""/>
        <dsp:cNvSpPr/>
      </dsp:nvSpPr>
      <dsp:spPr>
        <a:xfrm>
          <a:off x="409487" y="336"/>
          <a:ext cx="1688444" cy="1013066"/>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Forgery ad counterfeiting</a:t>
          </a:r>
          <a:endParaRPr lang="en-US" sz="1500" kern="1200" dirty="0"/>
        </a:p>
      </dsp:txBody>
      <dsp:txXfrm>
        <a:off x="409487" y="336"/>
        <a:ext cx="1688444" cy="1013066"/>
      </dsp:txXfrm>
    </dsp:sp>
    <dsp:sp modelId="{EAC0B51A-FF5B-4620-9B6C-0AF53394BCEB}">
      <dsp:nvSpPr>
        <dsp:cNvPr id="0" name=""/>
        <dsp:cNvSpPr/>
      </dsp:nvSpPr>
      <dsp:spPr>
        <a:xfrm>
          <a:off x="2266776" y="336"/>
          <a:ext cx="1688444" cy="1013066"/>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Password Cracking</a:t>
          </a:r>
          <a:endParaRPr lang="en-US" sz="1500" kern="1200" dirty="0"/>
        </a:p>
      </dsp:txBody>
      <dsp:txXfrm>
        <a:off x="2266776" y="336"/>
        <a:ext cx="1688444" cy="1013066"/>
      </dsp:txXfrm>
    </dsp:sp>
    <dsp:sp modelId="{05EBD83B-085E-46F9-93AF-C3D1AE95705F}">
      <dsp:nvSpPr>
        <dsp:cNvPr id="0" name=""/>
        <dsp:cNvSpPr/>
      </dsp:nvSpPr>
      <dsp:spPr>
        <a:xfrm>
          <a:off x="4124065" y="336"/>
          <a:ext cx="1688444" cy="1013066"/>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Hacking</a:t>
          </a:r>
          <a:endParaRPr lang="en-US" sz="1500" kern="1200" dirty="0"/>
        </a:p>
      </dsp:txBody>
      <dsp:txXfrm>
        <a:off x="4124065" y="336"/>
        <a:ext cx="1688444" cy="1013066"/>
      </dsp:txXfrm>
    </dsp:sp>
    <dsp:sp modelId="{E436CB32-A8DC-45F3-AD60-D1013590B3F9}">
      <dsp:nvSpPr>
        <dsp:cNvPr id="0" name=""/>
        <dsp:cNvSpPr/>
      </dsp:nvSpPr>
      <dsp:spPr>
        <a:xfrm>
          <a:off x="5981354" y="336"/>
          <a:ext cx="1688444" cy="1013066"/>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DOS Attack</a:t>
          </a:r>
          <a:endParaRPr lang="en-US" sz="1500" kern="1200" dirty="0"/>
        </a:p>
      </dsp:txBody>
      <dsp:txXfrm>
        <a:off x="5981354" y="336"/>
        <a:ext cx="1688444" cy="1013066"/>
      </dsp:txXfrm>
    </dsp:sp>
    <dsp:sp modelId="{BCE8BCA9-1219-46A7-9D1D-20288B4AD6CE}">
      <dsp:nvSpPr>
        <dsp:cNvPr id="0" name=""/>
        <dsp:cNvSpPr/>
      </dsp:nvSpPr>
      <dsp:spPr>
        <a:xfrm>
          <a:off x="400825" y="1218069"/>
          <a:ext cx="1688444" cy="1013066"/>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Computer Sabotage and Extortion</a:t>
          </a:r>
          <a:endParaRPr lang="en-US" sz="1500" kern="1200" dirty="0"/>
        </a:p>
      </dsp:txBody>
      <dsp:txXfrm>
        <a:off x="400825" y="1218069"/>
        <a:ext cx="1688444" cy="1013066"/>
      </dsp:txXfrm>
    </dsp:sp>
    <dsp:sp modelId="{368EEF0B-C449-41B6-A4A3-590E8B811170}">
      <dsp:nvSpPr>
        <dsp:cNvPr id="0" name=""/>
        <dsp:cNvSpPr/>
      </dsp:nvSpPr>
      <dsp:spPr>
        <a:xfrm>
          <a:off x="2244168" y="1189972"/>
          <a:ext cx="1688444" cy="997617"/>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Theft of Telecom Service</a:t>
          </a:r>
          <a:endParaRPr lang="en-US" sz="1500" kern="1200" dirty="0"/>
        </a:p>
      </dsp:txBody>
      <dsp:txXfrm>
        <a:off x="2244168" y="1189972"/>
        <a:ext cx="1688444" cy="997617"/>
      </dsp:txXfrm>
    </dsp:sp>
    <dsp:sp modelId="{EE115D5B-DA4F-41A7-8E79-3809EFC27EC6}">
      <dsp:nvSpPr>
        <dsp:cNvPr id="0" name=""/>
        <dsp:cNvSpPr/>
      </dsp:nvSpPr>
      <dsp:spPr>
        <a:xfrm>
          <a:off x="4117227" y="1207301"/>
          <a:ext cx="1688444" cy="1013066"/>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Piracy and Copyright Infringement</a:t>
          </a:r>
        </a:p>
      </dsp:txBody>
      <dsp:txXfrm>
        <a:off x="4117227" y="1207301"/>
        <a:ext cx="1688444" cy="1013066"/>
      </dsp:txXfrm>
    </dsp:sp>
    <dsp:sp modelId="{5A8496B3-6DCC-46EA-B5AF-FDD0A480E973}">
      <dsp:nvSpPr>
        <dsp:cNvPr id="0" name=""/>
        <dsp:cNvSpPr/>
      </dsp:nvSpPr>
      <dsp:spPr>
        <a:xfrm>
          <a:off x="6040112" y="1205680"/>
          <a:ext cx="1688444" cy="1013066"/>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Economic Espionage</a:t>
          </a:r>
          <a:endParaRPr lang="en-US" sz="1500" kern="1200" dirty="0"/>
        </a:p>
      </dsp:txBody>
      <dsp:txXfrm>
        <a:off x="6040112" y="1205680"/>
        <a:ext cx="1688444" cy="1013066"/>
      </dsp:txXfrm>
    </dsp:sp>
    <dsp:sp modelId="{07412E97-FE57-4A33-A1D9-804A42303C5F}">
      <dsp:nvSpPr>
        <dsp:cNvPr id="0" name=""/>
        <dsp:cNvSpPr/>
      </dsp:nvSpPr>
      <dsp:spPr>
        <a:xfrm>
          <a:off x="2279743" y="2343908"/>
          <a:ext cx="1688444" cy="1013066"/>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Money Laundering </a:t>
          </a:r>
          <a:endParaRPr lang="en-US" sz="1500" kern="1200" dirty="0"/>
        </a:p>
      </dsp:txBody>
      <dsp:txXfrm>
        <a:off x="2279743" y="2343908"/>
        <a:ext cx="1688444" cy="1013066"/>
      </dsp:txXfrm>
    </dsp:sp>
    <dsp:sp modelId="{8BF987E0-BCA2-43E7-83CE-26DA68F5BF6F}">
      <dsp:nvSpPr>
        <dsp:cNvPr id="0" name=""/>
        <dsp:cNvSpPr/>
      </dsp:nvSpPr>
      <dsp:spPr>
        <a:xfrm>
          <a:off x="363257" y="2368961"/>
          <a:ext cx="1688444" cy="1013066"/>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Cyber squatting</a:t>
          </a:r>
          <a:endParaRPr lang="en-US" sz="1500" kern="1200" dirty="0"/>
        </a:p>
      </dsp:txBody>
      <dsp:txXfrm>
        <a:off x="363257" y="2368961"/>
        <a:ext cx="1688444" cy="1013066"/>
      </dsp:txXfrm>
    </dsp:sp>
    <dsp:sp modelId="{EAEABF7A-44EA-495A-B329-8B762A81FACA}">
      <dsp:nvSpPr>
        <dsp:cNvPr id="0" name=""/>
        <dsp:cNvSpPr/>
      </dsp:nvSpPr>
      <dsp:spPr>
        <a:xfrm>
          <a:off x="4154812" y="2335864"/>
          <a:ext cx="1688444" cy="1013066"/>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Trade Libel</a:t>
          </a:r>
          <a:endParaRPr lang="en-US" sz="1500" kern="1200" dirty="0"/>
        </a:p>
      </dsp:txBody>
      <dsp:txXfrm>
        <a:off x="4154812" y="2335864"/>
        <a:ext cx="1688444" cy="1013066"/>
      </dsp:txXfrm>
    </dsp:sp>
    <dsp:sp modelId="{2E12DECA-593A-489F-8D36-7A1A5C65018D}">
      <dsp:nvSpPr>
        <dsp:cNvPr id="0" name=""/>
        <dsp:cNvSpPr/>
      </dsp:nvSpPr>
      <dsp:spPr>
        <a:xfrm>
          <a:off x="6077697" y="2362528"/>
          <a:ext cx="1688444" cy="1013066"/>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Malware(Hard/Soft)</a:t>
          </a:r>
          <a:endParaRPr lang="en-US" sz="1500" kern="1200" dirty="0"/>
        </a:p>
      </dsp:txBody>
      <dsp:txXfrm>
        <a:off x="6077697" y="2362528"/>
        <a:ext cx="1688444" cy="1013066"/>
      </dsp:txXfrm>
    </dsp:sp>
    <dsp:sp modelId="{681E2E16-8344-4A86-A93A-996FB39A4190}">
      <dsp:nvSpPr>
        <dsp:cNvPr id="0" name=""/>
        <dsp:cNvSpPr/>
      </dsp:nvSpPr>
      <dsp:spPr>
        <a:xfrm>
          <a:off x="2327146" y="3546407"/>
          <a:ext cx="2896206" cy="1013066"/>
        </a:xfrm>
        <a:prstGeom prst="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lvl="0" algn="ctr" defTabSz="666750">
            <a:lnSpc>
              <a:spcPct val="90000"/>
            </a:lnSpc>
            <a:spcBef>
              <a:spcPct val="0"/>
            </a:spcBef>
            <a:spcAft>
              <a:spcPct val="35000"/>
            </a:spcAft>
          </a:pPr>
          <a:r>
            <a:rPr lang="en-US" sz="1500" kern="1200" dirty="0" smtClean="0"/>
            <a:t>Computer or Online Fraud</a:t>
          </a:r>
        </a:p>
        <a:p>
          <a:pPr lvl="0" algn="ctr" defTabSz="666750">
            <a:lnSpc>
              <a:spcPct val="90000"/>
            </a:lnSpc>
            <a:spcBef>
              <a:spcPct val="0"/>
            </a:spcBef>
            <a:spcAft>
              <a:spcPct val="35000"/>
            </a:spcAft>
          </a:pPr>
          <a:endParaRPr lang="en-US" sz="1500" kern="1200" dirty="0"/>
        </a:p>
        <a:p>
          <a:pPr marL="114300" lvl="1" indent="-114300" algn="ctr" defTabSz="533400">
            <a:lnSpc>
              <a:spcPct val="90000"/>
            </a:lnSpc>
            <a:spcBef>
              <a:spcPct val="0"/>
            </a:spcBef>
            <a:spcAft>
              <a:spcPct val="15000"/>
            </a:spcAft>
            <a:buChar char="••"/>
          </a:pPr>
          <a:r>
            <a:rPr lang="en-US" sz="1200" kern="1200" dirty="0" smtClean="0"/>
            <a:t>Scam, Phishing Attack, Online Auction Fraud,etc</a:t>
          </a:r>
          <a:endParaRPr lang="en-US" sz="1200" kern="1200" dirty="0"/>
        </a:p>
      </dsp:txBody>
      <dsp:txXfrm>
        <a:off x="2327146" y="3546407"/>
        <a:ext cx="2896206" cy="101306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8E1A68-527E-4C37-B3CE-470E0E3FFF23}" type="datetimeFigureOut">
              <a:rPr lang="en-US" smtClean="0"/>
              <a:t>3/31/2019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2FF329-3EC1-47A8-A536-65D4DE1F12DE}" type="slidenum">
              <a:rPr lang="en-US" smtClean="0"/>
              <a:t>‹#›</a:t>
            </a:fld>
            <a:endParaRPr lang="en-US"/>
          </a:p>
        </p:txBody>
      </p:sp>
    </p:spTree>
    <p:extLst>
      <p:ext uri="{BB962C8B-B14F-4D97-AF65-F5344CB8AC3E}">
        <p14:creationId xmlns:p14="http://schemas.microsoft.com/office/powerpoint/2010/main" val="2414403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
            </a:r>
            <a:r>
              <a:rPr lang="en-US" baseline="0" dirty="0" smtClean="0"/>
              <a:t> Copyright Symbol</a:t>
            </a:r>
          </a:p>
          <a:p>
            <a:r>
              <a:rPr lang="en-US" baseline="0" dirty="0" smtClean="0"/>
              <a:t>R- Registered Trademark</a:t>
            </a:r>
          </a:p>
          <a:p>
            <a:r>
              <a:rPr lang="en-US" baseline="0" dirty="0" smtClean="0"/>
              <a:t>TM- Unregistered Trademark</a:t>
            </a:r>
            <a:endParaRPr lang="en-US" dirty="0"/>
          </a:p>
        </p:txBody>
      </p:sp>
      <p:sp>
        <p:nvSpPr>
          <p:cNvPr id="4" name="Slide Number Placeholder 3"/>
          <p:cNvSpPr>
            <a:spLocks noGrp="1"/>
          </p:cNvSpPr>
          <p:nvPr>
            <p:ph type="sldNum" sz="quarter" idx="10"/>
          </p:nvPr>
        </p:nvSpPr>
        <p:spPr/>
        <p:txBody>
          <a:bodyPr/>
          <a:lstStyle/>
          <a:p>
            <a:fld id="{C52FF329-3EC1-47A8-A536-65D4DE1F12DE}" type="slidenum">
              <a:rPr lang="en-US" smtClean="0"/>
              <a:t>8</a:t>
            </a:fld>
            <a:endParaRPr lang="en-US"/>
          </a:p>
        </p:txBody>
      </p:sp>
    </p:spTree>
    <p:extLst>
      <p:ext uri="{BB962C8B-B14F-4D97-AF65-F5344CB8AC3E}">
        <p14:creationId xmlns:p14="http://schemas.microsoft.com/office/powerpoint/2010/main" val="3936962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of Section</a:t>
            </a:r>
            <a:r>
              <a:rPr lang="en-US" baseline="0" dirty="0" smtClean="0"/>
              <a:t> 47 that prevents </a:t>
            </a:r>
            <a:r>
              <a:rPr lang="en-US" baseline="0" smtClean="0"/>
              <a:t>publishing inappropriate materials </a:t>
            </a:r>
            <a:endParaRPr lang="en-US" dirty="0"/>
          </a:p>
        </p:txBody>
      </p:sp>
      <p:sp>
        <p:nvSpPr>
          <p:cNvPr id="4" name="Slide Number Placeholder 3"/>
          <p:cNvSpPr>
            <a:spLocks noGrp="1"/>
          </p:cNvSpPr>
          <p:nvPr>
            <p:ph type="sldNum" sz="quarter" idx="10"/>
          </p:nvPr>
        </p:nvSpPr>
        <p:spPr/>
        <p:txBody>
          <a:bodyPr/>
          <a:lstStyle/>
          <a:p>
            <a:fld id="{C52FF329-3EC1-47A8-A536-65D4DE1F12DE}" type="slidenum">
              <a:rPr lang="en-US" smtClean="0"/>
              <a:t>21</a:t>
            </a:fld>
            <a:endParaRPr lang="en-US"/>
          </a:p>
        </p:txBody>
      </p:sp>
    </p:spTree>
    <p:extLst>
      <p:ext uri="{BB962C8B-B14F-4D97-AF65-F5344CB8AC3E}">
        <p14:creationId xmlns:p14="http://schemas.microsoft.com/office/powerpoint/2010/main" val="873145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Traffic-DOS </a:t>
            </a:r>
          </a:p>
          <a:p>
            <a:r>
              <a:rPr lang="en-US" dirty="0" smtClean="0"/>
              <a:t>Fraud- ATM</a:t>
            </a:r>
          </a:p>
          <a:p>
            <a:r>
              <a:rPr lang="en-US" dirty="0" smtClean="0"/>
              <a:t>Bully-</a:t>
            </a:r>
            <a:r>
              <a:rPr lang="en-US" baseline="0" dirty="0" smtClean="0"/>
              <a:t> </a:t>
            </a:r>
            <a:r>
              <a:rPr lang="en-US" baseline="0" dirty="0" err="1" smtClean="0"/>
              <a:t>hepne</a:t>
            </a:r>
            <a:endParaRPr lang="en-US" dirty="0" smtClean="0"/>
          </a:p>
        </p:txBody>
      </p:sp>
      <p:sp>
        <p:nvSpPr>
          <p:cNvPr id="4" name="Slide Number Placeholder 3"/>
          <p:cNvSpPr>
            <a:spLocks noGrp="1"/>
          </p:cNvSpPr>
          <p:nvPr>
            <p:ph type="sldNum" sz="quarter" idx="10"/>
          </p:nvPr>
        </p:nvSpPr>
        <p:spPr/>
        <p:txBody>
          <a:bodyPr/>
          <a:lstStyle/>
          <a:p>
            <a:fld id="{C52FF329-3EC1-47A8-A536-65D4DE1F12DE}" type="slidenum">
              <a:rPr lang="en-US" smtClean="0"/>
              <a:t>22</a:t>
            </a:fld>
            <a:endParaRPr lang="en-US"/>
          </a:p>
        </p:txBody>
      </p:sp>
    </p:spTree>
    <p:extLst>
      <p:ext uri="{BB962C8B-B14F-4D97-AF65-F5344CB8AC3E}">
        <p14:creationId xmlns:p14="http://schemas.microsoft.com/office/powerpoint/2010/main" val="2642631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Cyber squatters- cyber </a:t>
            </a:r>
            <a:r>
              <a:rPr lang="en-US" dirty="0" err="1" smtClean="0"/>
              <a:t>bata</a:t>
            </a:r>
            <a:r>
              <a:rPr lang="en-US" baseline="0" dirty="0" smtClean="0"/>
              <a:t> illegal </a:t>
            </a:r>
            <a:r>
              <a:rPr lang="en-US" baseline="0" dirty="0" err="1" smtClean="0"/>
              <a:t>kaam</a:t>
            </a:r>
            <a:r>
              <a:rPr lang="en-US" baseline="0" dirty="0" smtClean="0"/>
              <a:t> </a:t>
            </a:r>
            <a:r>
              <a:rPr lang="en-US" baseline="0" dirty="0" err="1" smtClean="0"/>
              <a:t>garne</a:t>
            </a:r>
            <a:endParaRPr lang="en-US" baseline="0" dirty="0" smtClean="0"/>
          </a:p>
          <a:p>
            <a:r>
              <a:rPr lang="en-US" baseline="0" dirty="0" smtClean="0"/>
              <a:t>Deters – id card /citizenship </a:t>
            </a:r>
            <a:r>
              <a:rPr lang="en-US" baseline="0" dirty="0" err="1" smtClean="0"/>
              <a:t>ni</a:t>
            </a:r>
            <a:r>
              <a:rPr lang="en-US" baseline="0" dirty="0" smtClean="0"/>
              <a:t> fake </a:t>
            </a:r>
            <a:r>
              <a:rPr lang="en-US" baseline="0" dirty="0" err="1" smtClean="0"/>
              <a:t>banaune</a:t>
            </a:r>
            <a:endParaRPr lang="en-US" dirty="0"/>
          </a:p>
        </p:txBody>
      </p:sp>
      <p:sp>
        <p:nvSpPr>
          <p:cNvPr id="4" name="Slide Number Placeholder 3"/>
          <p:cNvSpPr>
            <a:spLocks noGrp="1"/>
          </p:cNvSpPr>
          <p:nvPr>
            <p:ph type="sldNum" sz="quarter" idx="10"/>
          </p:nvPr>
        </p:nvSpPr>
        <p:spPr/>
        <p:txBody>
          <a:bodyPr/>
          <a:lstStyle/>
          <a:p>
            <a:fld id="{C52FF329-3EC1-47A8-A536-65D4DE1F12DE}" type="slidenum">
              <a:rPr lang="en-US" smtClean="0"/>
              <a:t>23</a:t>
            </a:fld>
            <a:endParaRPr lang="en-US"/>
          </a:p>
        </p:txBody>
      </p:sp>
    </p:spTree>
    <p:extLst>
      <p:ext uri="{BB962C8B-B14F-4D97-AF65-F5344CB8AC3E}">
        <p14:creationId xmlns:p14="http://schemas.microsoft.com/office/powerpoint/2010/main" val="3805149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6393ACA-DC9B-4EBA-A714-3DC0A07E7C59}" type="datetimeFigureOut">
              <a:rPr lang="en-US" smtClean="0"/>
              <a:t>3/31/2019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1177D66-DEBE-495D-BE84-B9E56101F7A7}"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503648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393ACA-DC9B-4EBA-A714-3DC0A07E7C59}"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77D66-DEBE-495D-BE84-B9E56101F7A7}" type="slidenum">
              <a:rPr lang="en-US" smtClean="0"/>
              <a:t>‹#›</a:t>
            </a:fld>
            <a:endParaRPr lang="en-US"/>
          </a:p>
        </p:txBody>
      </p:sp>
    </p:spTree>
    <p:extLst>
      <p:ext uri="{BB962C8B-B14F-4D97-AF65-F5344CB8AC3E}">
        <p14:creationId xmlns:p14="http://schemas.microsoft.com/office/powerpoint/2010/main" val="3904108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393ACA-DC9B-4EBA-A714-3DC0A07E7C59}"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77D66-DEBE-495D-BE84-B9E56101F7A7}" type="slidenum">
              <a:rPr lang="en-US" smtClean="0"/>
              <a:t>‹#›</a:t>
            </a:fld>
            <a:endParaRPr lang="en-US"/>
          </a:p>
        </p:txBody>
      </p:sp>
    </p:spTree>
    <p:extLst>
      <p:ext uri="{BB962C8B-B14F-4D97-AF65-F5344CB8AC3E}">
        <p14:creationId xmlns:p14="http://schemas.microsoft.com/office/powerpoint/2010/main" val="6352407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393ACA-DC9B-4EBA-A714-3DC0A07E7C59}"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77D66-DEBE-495D-BE84-B9E56101F7A7}" type="slidenum">
              <a:rPr lang="en-US" smtClean="0"/>
              <a:t>‹#›</a:t>
            </a:fld>
            <a:endParaRPr lang="en-US"/>
          </a:p>
        </p:txBody>
      </p:sp>
    </p:spTree>
    <p:extLst>
      <p:ext uri="{BB962C8B-B14F-4D97-AF65-F5344CB8AC3E}">
        <p14:creationId xmlns:p14="http://schemas.microsoft.com/office/powerpoint/2010/main" val="513273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6393ACA-DC9B-4EBA-A714-3DC0A07E7C59}" type="datetimeFigureOut">
              <a:rPr lang="en-US" smtClean="0"/>
              <a:t>3/31/2019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1177D66-DEBE-495D-BE84-B9E56101F7A7}"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5917455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393ACA-DC9B-4EBA-A714-3DC0A07E7C59}"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77D66-DEBE-495D-BE84-B9E56101F7A7}" type="slidenum">
              <a:rPr lang="en-US" smtClean="0"/>
              <a:t>‹#›</a:t>
            </a:fld>
            <a:endParaRPr lang="en-US"/>
          </a:p>
        </p:txBody>
      </p:sp>
    </p:spTree>
    <p:extLst>
      <p:ext uri="{BB962C8B-B14F-4D97-AF65-F5344CB8AC3E}">
        <p14:creationId xmlns:p14="http://schemas.microsoft.com/office/powerpoint/2010/main" val="346265527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393ACA-DC9B-4EBA-A714-3DC0A07E7C59}" type="datetimeFigureOut">
              <a:rPr lang="en-US" smtClean="0"/>
              <a:t>3/31/2019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77D66-DEBE-495D-BE84-B9E56101F7A7}" type="slidenum">
              <a:rPr lang="en-US" smtClean="0"/>
              <a:t>‹#›</a:t>
            </a:fld>
            <a:endParaRPr lang="en-US"/>
          </a:p>
        </p:txBody>
      </p:sp>
    </p:spTree>
    <p:extLst>
      <p:ext uri="{BB962C8B-B14F-4D97-AF65-F5344CB8AC3E}">
        <p14:creationId xmlns:p14="http://schemas.microsoft.com/office/powerpoint/2010/main" val="21101292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393ACA-DC9B-4EBA-A714-3DC0A07E7C59}"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77D66-DEBE-495D-BE84-B9E56101F7A7}" type="slidenum">
              <a:rPr lang="en-US" smtClean="0"/>
              <a:t>‹#›</a:t>
            </a:fld>
            <a:endParaRPr lang="en-US"/>
          </a:p>
        </p:txBody>
      </p:sp>
    </p:spTree>
    <p:extLst>
      <p:ext uri="{BB962C8B-B14F-4D97-AF65-F5344CB8AC3E}">
        <p14:creationId xmlns:p14="http://schemas.microsoft.com/office/powerpoint/2010/main" val="32707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93ACA-DC9B-4EBA-A714-3DC0A07E7C59}" type="datetimeFigureOut">
              <a:rPr lang="en-US" smtClean="0"/>
              <a:t>3/31/2019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77D66-DEBE-495D-BE84-B9E56101F7A7}" type="slidenum">
              <a:rPr lang="en-US" smtClean="0"/>
              <a:t>‹#›</a:t>
            </a:fld>
            <a:endParaRPr lang="en-US"/>
          </a:p>
        </p:txBody>
      </p:sp>
    </p:spTree>
    <p:extLst>
      <p:ext uri="{BB962C8B-B14F-4D97-AF65-F5344CB8AC3E}">
        <p14:creationId xmlns:p14="http://schemas.microsoft.com/office/powerpoint/2010/main" val="3299067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86393ACA-DC9B-4EBA-A714-3DC0A07E7C59}" type="datetimeFigureOut">
              <a:rPr lang="en-US" smtClean="0"/>
              <a:t>3/31/2019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61177D66-DEBE-495D-BE84-B9E56101F7A7}"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7649535"/>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86393ACA-DC9B-4EBA-A714-3DC0A07E7C59}" type="datetimeFigureOut">
              <a:rPr lang="en-US" smtClean="0"/>
              <a:t>3/31/2019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61177D66-DEBE-495D-BE84-B9E56101F7A7}" type="slidenum">
              <a:rPr lang="en-US" smtClean="0"/>
              <a:t>‹#›</a:t>
            </a:fld>
            <a:endParaRPr lang="en-US"/>
          </a:p>
        </p:txBody>
      </p:sp>
    </p:spTree>
    <p:extLst>
      <p:ext uri="{BB962C8B-B14F-4D97-AF65-F5344CB8AC3E}">
        <p14:creationId xmlns:p14="http://schemas.microsoft.com/office/powerpoint/2010/main" val="3077748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6393ACA-DC9B-4EBA-A714-3DC0A07E7C59}" type="datetimeFigureOut">
              <a:rPr lang="en-US" smtClean="0"/>
              <a:t>3/31/2019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1177D66-DEBE-495D-BE84-B9E56101F7A7}"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0135109"/>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hemeOverride" Target="../theme/themeOverride9.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4.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19.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slideLayout" Target="../slideLayouts/slideLayout2.xml"/><Relationship Id="rId16" Type="http://schemas.openxmlformats.org/officeDocument/2006/relationships/diagramColors" Target="../diagrams/colors4.xml"/><Relationship Id="rId1" Type="http://schemas.openxmlformats.org/officeDocument/2006/relationships/themeOverride" Target="../theme/themeOverride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hemeOverride" Target="../theme/themeOverride6.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54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CYBER LAW</a:t>
            </a:r>
            <a:endParaRPr lang="en-US" dirty="0"/>
          </a:p>
        </p:txBody>
      </p:sp>
      <p:sp>
        <p:nvSpPr>
          <p:cNvPr id="3" name="Subtitle 2"/>
          <p:cNvSpPr>
            <a:spLocks noGrp="1"/>
          </p:cNvSpPr>
          <p:nvPr>
            <p:ph type="subTitle" idx="1"/>
          </p:nvPr>
        </p:nvSpPr>
        <p:spPr>
          <a:xfrm>
            <a:off x="2215045" y="4400917"/>
            <a:ext cx="8045373" cy="742279"/>
          </a:xfrm>
        </p:spPr>
        <p:txBody>
          <a:bodyPr>
            <a:noAutofit/>
          </a:bodyPr>
          <a:lstStyle/>
          <a:p>
            <a:r>
              <a:rPr lang="en-US" sz="900" dirty="0" smtClean="0"/>
              <a:t>Presented By:</a:t>
            </a:r>
          </a:p>
          <a:p>
            <a:r>
              <a:rPr lang="en-US" sz="900" dirty="0" smtClean="0"/>
              <a:t>Roshan </a:t>
            </a:r>
            <a:r>
              <a:rPr lang="en-US" sz="900" dirty="0" err="1" smtClean="0"/>
              <a:t>Karki</a:t>
            </a:r>
            <a:endParaRPr lang="en-US" sz="900" dirty="0" smtClean="0"/>
          </a:p>
          <a:p>
            <a:r>
              <a:rPr lang="en-US" sz="900" dirty="0" err="1" smtClean="0"/>
              <a:t>Janak</a:t>
            </a:r>
            <a:r>
              <a:rPr lang="en-US" sz="900" dirty="0" smtClean="0"/>
              <a:t> </a:t>
            </a:r>
            <a:r>
              <a:rPr lang="en-US" sz="900" dirty="0" err="1" smtClean="0"/>
              <a:t>Tripathi</a:t>
            </a:r>
            <a:endParaRPr lang="en-US" sz="900" dirty="0" smtClean="0"/>
          </a:p>
          <a:p>
            <a:r>
              <a:rPr lang="en-US" sz="900" dirty="0" err="1" smtClean="0"/>
              <a:t>Samin</a:t>
            </a:r>
            <a:r>
              <a:rPr lang="en-US" sz="900" dirty="0" smtClean="0"/>
              <a:t> </a:t>
            </a:r>
            <a:r>
              <a:rPr lang="en-US" sz="900" dirty="0" err="1" smtClean="0"/>
              <a:t>k.c</a:t>
            </a:r>
            <a:r>
              <a:rPr lang="en-US" sz="900" dirty="0" smtClean="0"/>
              <a:t>.</a:t>
            </a:r>
            <a:endParaRPr lang="en-US" sz="900" dirty="0"/>
          </a:p>
        </p:txBody>
      </p:sp>
    </p:spTree>
    <p:extLst>
      <p:ext uri="{BB962C8B-B14F-4D97-AF65-F5344CB8AC3E}">
        <p14:creationId xmlns:p14="http://schemas.microsoft.com/office/powerpoint/2010/main" val="548637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Crime law</a:t>
            </a:r>
            <a:endParaRPr lang="en-US" dirty="0"/>
          </a:p>
        </p:txBody>
      </p:sp>
      <p:sp>
        <p:nvSpPr>
          <p:cNvPr id="3" name="Content Placeholder 2"/>
          <p:cNvSpPr>
            <a:spLocks noGrp="1"/>
          </p:cNvSpPr>
          <p:nvPr>
            <p:ph idx="1"/>
          </p:nvPr>
        </p:nvSpPr>
        <p:spPr/>
        <p:txBody>
          <a:bodyPr/>
          <a:lstStyle/>
          <a:p>
            <a:r>
              <a:rPr lang="en-US" dirty="0" smtClean="0"/>
              <a:t>Cyber crime refers to illegal involved in any computer, computer system or overall computer network like the Internet.</a:t>
            </a:r>
          </a:p>
          <a:p>
            <a:r>
              <a:rPr lang="en-US" dirty="0" smtClean="0"/>
              <a:t>Our dependency on the computer and Internet is growing, which has made us potential victims of the Internet threats.</a:t>
            </a:r>
          </a:p>
          <a:p>
            <a:r>
              <a:rPr lang="en-US" dirty="0" smtClean="0"/>
              <a:t>It can increases computer crimes, such as theft of computer hardware and software, theft of data, destruction of data by computer virus, hacking the computer etc.</a:t>
            </a:r>
          </a:p>
          <a:p>
            <a:r>
              <a:rPr lang="en-US" dirty="0" smtClean="0"/>
              <a:t>Some countries have enacted legislature that specially deal with computer crimes. </a:t>
            </a:r>
          </a:p>
          <a:p>
            <a:endParaRPr lang="en-US" dirty="0"/>
          </a:p>
        </p:txBody>
      </p:sp>
    </p:spTree>
    <p:extLst>
      <p:ext uri="{BB962C8B-B14F-4D97-AF65-F5344CB8AC3E}">
        <p14:creationId xmlns:p14="http://schemas.microsoft.com/office/powerpoint/2010/main" val="7879126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 System </a:t>
            </a:r>
            <a:endParaRPr lang="en-US" dirty="0"/>
          </a:p>
        </p:txBody>
      </p:sp>
      <p:sp>
        <p:nvSpPr>
          <p:cNvPr id="3" name="Content Placeholder 2"/>
          <p:cNvSpPr>
            <a:spLocks noGrp="1"/>
          </p:cNvSpPr>
          <p:nvPr>
            <p:ph sz="half" idx="1"/>
          </p:nvPr>
        </p:nvSpPr>
        <p:spPr>
          <a:xfrm>
            <a:off x="1257300" y="1874517"/>
            <a:ext cx="4800600" cy="4030983"/>
          </a:xfrm>
        </p:spPr>
        <p:txBody>
          <a:bodyPr>
            <a:normAutofit fontScale="92500" lnSpcReduction="20000"/>
          </a:bodyPr>
          <a:lstStyle/>
          <a:p>
            <a:r>
              <a:rPr lang="en-US" dirty="0" smtClean="0"/>
              <a:t>Digital Signature is a security mechanism system in the cyberspace for digital data processing and their transformation. It requires keys, public and private key, which are used to encrypt messages before transmission and decrypt them on receipt time using the hash algorithm.</a:t>
            </a:r>
          </a:p>
          <a:p>
            <a:r>
              <a:rPr lang="en-US" dirty="0" smtClean="0"/>
              <a:t>The digital signature allows records for Electronic Data Interface (EDI) in various e-sectors for the data transformation, such as email, e-business, e-banking, etc.</a:t>
            </a:r>
          </a:p>
          <a:p>
            <a:r>
              <a:rPr lang="en-US" dirty="0" smtClean="0"/>
              <a:t>The Electronic Signatures in Global and National Commerce Act of the USA is one of the parts of cyber law.</a:t>
            </a:r>
            <a:endParaRPr lang="en-US" dirty="0"/>
          </a:p>
        </p:txBody>
      </p:sp>
      <p:pic>
        <p:nvPicPr>
          <p:cNvPr id="3074" name="Picture 2" descr="https://encrypted-tbn0.gstatic.com/images?q=tbn:ANd9GcRPYaIqAzmR3DHFJsrYKEU7JBQEmpaZq5f1Jh5HNB1V-IQ9bb_v8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043894" y="1874517"/>
            <a:ext cx="3573350" cy="22681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7449444" y="4341443"/>
            <a:ext cx="2762250" cy="1657350"/>
          </a:xfrm>
          <a:prstGeom prst="rect">
            <a:avLst/>
          </a:prstGeom>
        </p:spPr>
      </p:pic>
    </p:spTree>
    <p:extLst>
      <p:ext uri="{BB962C8B-B14F-4D97-AF65-F5344CB8AC3E}">
        <p14:creationId xmlns:p14="http://schemas.microsoft.com/office/powerpoint/2010/main" val="20154492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Freedom of Expression</a:t>
            </a:r>
            <a:br>
              <a:rPr lang="en-US" dirty="0" smtClean="0"/>
            </a:br>
            <a:r>
              <a:rPr lang="en-US" dirty="0" smtClean="0"/>
              <a:t>(Telecommunication Law)</a:t>
            </a:r>
            <a:endParaRPr lang="en-US" dirty="0"/>
          </a:p>
        </p:txBody>
      </p:sp>
      <p:sp>
        <p:nvSpPr>
          <p:cNvPr id="3" name="Content Placeholder 2"/>
          <p:cNvSpPr>
            <a:spLocks noGrp="1"/>
          </p:cNvSpPr>
          <p:nvPr>
            <p:ph sz="half" idx="1"/>
          </p:nvPr>
        </p:nvSpPr>
        <p:spPr/>
        <p:txBody>
          <a:bodyPr>
            <a:normAutofit fontScale="85000" lnSpcReduction="10000"/>
          </a:bodyPr>
          <a:lstStyle/>
          <a:p>
            <a:r>
              <a:rPr lang="en-US" dirty="0" smtClean="0"/>
              <a:t>The transmission and reception of information of any type, including data, television pictures, sound, and facsimiles, using electrical or optical signals sent over wires or fibers or through the air is called telecommunication.</a:t>
            </a:r>
          </a:p>
          <a:p>
            <a:r>
              <a:rPr lang="en-US" dirty="0" smtClean="0"/>
              <a:t>Cyberspace does not only cover the Internet and computers, but it also covers those places where two or more cables or wires meet.</a:t>
            </a:r>
          </a:p>
          <a:p>
            <a:r>
              <a:rPr lang="en-US" dirty="0" smtClean="0"/>
              <a:t>So, telecommunication systems also come in the field of cyberspace and they are also a necessary part of the cyber law.</a:t>
            </a:r>
            <a:endParaRPr lang="en-US" dirty="0"/>
          </a:p>
        </p:txBody>
      </p:sp>
      <p:pic>
        <p:nvPicPr>
          <p:cNvPr id="2052" name="Picture 4" descr="Image result for freedom of expression"/>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667500" y="2286000"/>
            <a:ext cx="47625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536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Cyber law</a:t>
            </a:r>
            <a:endParaRPr lang="en-US" dirty="0"/>
          </a:p>
        </p:txBody>
      </p:sp>
      <p:sp>
        <p:nvSpPr>
          <p:cNvPr id="3" name="Content Placeholder 2"/>
          <p:cNvSpPr>
            <a:spLocks noGrp="1"/>
          </p:cNvSpPr>
          <p:nvPr>
            <p:ph idx="1"/>
          </p:nvPr>
        </p:nvSpPr>
        <p:spPr/>
        <p:txBody>
          <a:bodyPr>
            <a:normAutofit/>
          </a:bodyPr>
          <a:lstStyle/>
          <a:p>
            <a:r>
              <a:rPr lang="en-US" dirty="0" smtClean="0"/>
              <a:t>At first, America started making the laws as follows.</a:t>
            </a:r>
          </a:p>
          <a:p>
            <a:pPr>
              <a:buFont typeface="Wingdings" panose="05000000000000000000" pitchFamily="2" charset="2"/>
              <a:buChar char="v"/>
            </a:pPr>
            <a:r>
              <a:rPr lang="en-US" dirty="0"/>
              <a:t> </a:t>
            </a:r>
            <a:r>
              <a:rPr lang="en-US" dirty="0" smtClean="0"/>
              <a:t>Fair credit reporting Act in 1970 – This law has made provision of the rights to see one’s own credit record without paying.</a:t>
            </a:r>
          </a:p>
          <a:p>
            <a:pPr>
              <a:buFont typeface="Wingdings" panose="05000000000000000000" pitchFamily="2" charset="2"/>
              <a:buChar char="v"/>
            </a:pPr>
            <a:r>
              <a:rPr lang="en-US" dirty="0" smtClean="0"/>
              <a:t>Freedom of Information Act in 1970 – The right provided by the state to the public to see the information.</a:t>
            </a:r>
          </a:p>
          <a:p>
            <a:pPr>
              <a:buFont typeface="Wingdings" panose="05000000000000000000" pitchFamily="2" charset="2"/>
              <a:buChar char="v"/>
            </a:pPr>
            <a:r>
              <a:rPr lang="en-US" smtClean="0"/>
              <a:t>Video </a:t>
            </a:r>
            <a:r>
              <a:rPr lang="en-US" dirty="0" smtClean="0"/>
              <a:t>Privacy Protection Act in 1988 – No one can see and use the other’s personal record without the court’s order.</a:t>
            </a:r>
          </a:p>
          <a:p>
            <a:pPr>
              <a:buFont typeface="Wingdings" panose="05000000000000000000" pitchFamily="2" charset="2"/>
              <a:buChar char="v"/>
            </a:pPr>
            <a:r>
              <a:rPr lang="en-US" dirty="0" smtClean="0"/>
              <a:t>Copyright Act 1992 – The law to stop unauthorized copy. The penalty is 5 years in custody and a fine of US dollar 250,000.</a:t>
            </a:r>
            <a:endParaRPr lang="en-US" dirty="0"/>
          </a:p>
        </p:txBody>
      </p:sp>
    </p:spTree>
    <p:extLst>
      <p:ext uri="{BB962C8B-B14F-4D97-AF65-F5344CB8AC3E}">
        <p14:creationId xmlns:p14="http://schemas.microsoft.com/office/powerpoint/2010/main" val="3587832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law of Nepal</a:t>
            </a:r>
            <a:endParaRPr lang="en-US" dirty="0"/>
          </a:p>
        </p:txBody>
      </p:sp>
      <p:sp>
        <p:nvSpPr>
          <p:cNvPr id="3" name="Content Placeholder 2"/>
          <p:cNvSpPr>
            <a:spLocks noGrp="1"/>
          </p:cNvSpPr>
          <p:nvPr>
            <p:ph idx="1"/>
          </p:nvPr>
        </p:nvSpPr>
        <p:spPr/>
        <p:txBody>
          <a:bodyPr/>
          <a:lstStyle/>
          <a:p>
            <a:r>
              <a:rPr lang="en-US" dirty="0" smtClean="0"/>
              <a:t>“The Electronic Transaction and Digital Signature Act-Ordinance” is popularly known as “Cyber law” of Nepal.</a:t>
            </a:r>
          </a:p>
          <a:p>
            <a:r>
              <a:rPr lang="en-US" dirty="0" smtClean="0"/>
              <a:t>The government of Nepal has passed his law on 30</a:t>
            </a:r>
            <a:r>
              <a:rPr lang="en-US" baseline="30000" dirty="0" smtClean="0"/>
              <a:t>th</a:t>
            </a:r>
            <a:r>
              <a:rPr lang="en-US" dirty="0" smtClean="0"/>
              <a:t> Bhadra 2061 Bs (15 September 2004).</a:t>
            </a:r>
          </a:p>
          <a:p>
            <a:r>
              <a:rPr lang="en-US" dirty="0" smtClean="0"/>
              <a:t>This law has provided new trust to the Information Technology (IT) sector,  and IT professional are hopeful that it will create a favorable situation for conducting IT business.</a:t>
            </a:r>
          </a:p>
          <a:p>
            <a:r>
              <a:rPr lang="en-US" dirty="0" smtClean="0"/>
              <a:t>The major interesting provisions of this Act are:</a:t>
            </a:r>
          </a:p>
          <a:p>
            <a:pPr>
              <a:buFont typeface="Wingdings" panose="05000000000000000000" pitchFamily="2" charset="2"/>
              <a:buChar char="v"/>
            </a:pPr>
            <a:r>
              <a:rPr lang="en-US" dirty="0"/>
              <a:t> </a:t>
            </a:r>
            <a:r>
              <a:rPr lang="en-US" dirty="0" smtClean="0"/>
              <a:t>Provision of legal status to digital signatures, electronic record for introducing e-banking, e-shopping, e-commerce, etc.</a:t>
            </a:r>
          </a:p>
          <a:p>
            <a:pPr>
              <a:buFont typeface="Wingdings" panose="05000000000000000000" pitchFamily="2" charset="2"/>
              <a:buChar char="v"/>
            </a:pPr>
            <a:r>
              <a:rPr lang="en-US" dirty="0" smtClean="0"/>
              <a:t>Provision for license regarding the IT customers and their duties and responsibilities.</a:t>
            </a:r>
          </a:p>
          <a:p>
            <a:pPr marL="0" indent="0">
              <a:buNone/>
            </a:pPr>
            <a:endParaRPr lang="en-US" dirty="0"/>
          </a:p>
        </p:txBody>
      </p:sp>
    </p:spTree>
    <p:extLst>
      <p:ext uri="{BB962C8B-B14F-4D97-AF65-F5344CB8AC3E}">
        <p14:creationId xmlns:p14="http://schemas.microsoft.com/office/powerpoint/2010/main" val="27628929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Provision of punishment to a hacker who damages programs or data residing in other computer or network or illegally copies them.</a:t>
            </a:r>
          </a:p>
          <a:p>
            <a:pPr>
              <a:buFont typeface="Wingdings" panose="05000000000000000000" pitchFamily="2" charset="2"/>
              <a:buChar char="v"/>
            </a:pPr>
            <a:r>
              <a:rPr lang="en-US" dirty="0" smtClean="0"/>
              <a:t>Likewise, the interpretation of the service of network facilities, telecommunication and their obligation, duty service and clarification have been mentioned.</a:t>
            </a:r>
            <a:endParaRPr lang="en-US" dirty="0"/>
          </a:p>
        </p:txBody>
      </p:sp>
    </p:spTree>
    <p:extLst>
      <p:ext uri="{BB962C8B-B14F-4D97-AF65-F5344CB8AC3E}">
        <p14:creationId xmlns:p14="http://schemas.microsoft.com/office/powerpoint/2010/main" val="4819994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Electronic Transactions Act, 2063 (2008)</a:t>
            </a:r>
            <a:endParaRPr lang="en-US" dirty="0"/>
          </a:p>
        </p:txBody>
      </p:sp>
      <p:sp>
        <p:nvSpPr>
          <p:cNvPr id="3" name="Content Placeholder 2"/>
          <p:cNvSpPr>
            <a:spLocks noGrp="1"/>
          </p:cNvSpPr>
          <p:nvPr>
            <p:ph idx="1"/>
          </p:nvPr>
        </p:nvSpPr>
        <p:spPr/>
        <p:txBody>
          <a:bodyPr/>
          <a:lstStyle/>
          <a:p>
            <a:r>
              <a:rPr lang="en-US" dirty="0" smtClean="0"/>
              <a:t>Act number 27 of the year 2063</a:t>
            </a:r>
          </a:p>
          <a:p>
            <a:r>
              <a:rPr lang="en-US" dirty="0" smtClean="0"/>
              <a:t>It is expedient to make, legal provisions for authentication and regularization of the recognition, validity, integrity and reliability of generation, production, processing, storage, communication and transmission system of electronic records by making the transactions to be carried out by means of electronic data exchange or by any other means of electronic communications, reliable and secured;</a:t>
            </a:r>
          </a:p>
          <a:p>
            <a:r>
              <a:rPr lang="en-US" dirty="0" smtClean="0"/>
              <a:t>For controlling the acts of unauthorized use of electronic records or of making alteration in such records through the illegal manner,</a:t>
            </a:r>
          </a:p>
          <a:p>
            <a:r>
              <a:rPr lang="en-US" dirty="0" smtClean="0"/>
              <a:t>There are twelve chapters with a total of 80 sections described in it.</a:t>
            </a:r>
            <a:endParaRPr lang="en-US" dirty="0"/>
          </a:p>
        </p:txBody>
      </p:sp>
    </p:spTree>
    <p:extLst>
      <p:ext uri="{BB962C8B-B14F-4D97-AF65-F5344CB8AC3E}">
        <p14:creationId xmlns:p14="http://schemas.microsoft.com/office/powerpoint/2010/main" val="14907421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Provisions Relating to Electronic Record and Digital </a:t>
            </a:r>
            <a:r>
              <a:rPr lang="en-US" dirty="0" smtClean="0"/>
              <a:t>Signature (chapter 2)</a:t>
            </a:r>
            <a:r>
              <a:rPr lang="en-US" dirty="0"/>
              <a:t/>
            </a:r>
            <a:br>
              <a:rPr lang="en-US" dirty="0"/>
            </a:br>
            <a:endParaRPr lang="en-US" dirty="0"/>
          </a:p>
        </p:txBody>
      </p:sp>
      <p:sp>
        <p:nvSpPr>
          <p:cNvPr id="3" name="Content Placeholder 2"/>
          <p:cNvSpPr>
            <a:spLocks noGrp="1"/>
          </p:cNvSpPr>
          <p:nvPr>
            <p:ph idx="1"/>
          </p:nvPr>
        </p:nvSpPr>
        <p:spPr>
          <a:xfrm>
            <a:off x="1251678" y="2725388"/>
            <a:ext cx="10178322" cy="3593591"/>
          </a:xfrm>
        </p:spPr>
        <p:txBody>
          <a:bodyPr/>
          <a:lstStyle/>
          <a:p>
            <a:pPr marL="457200" indent="-457200">
              <a:buAutoNum type="arabicPeriod"/>
            </a:pPr>
            <a:r>
              <a:rPr lang="en-US" u="sng" dirty="0" smtClean="0"/>
              <a:t>Authencity of Electronic Record </a:t>
            </a:r>
            <a:r>
              <a:rPr lang="en-US" dirty="0" smtClean="0"/>
              <a:t>–</a:t>
            </a:r>
          </a:p>
          <a:p>
            <a:pPr marL="0" indent="0">
              <a:buNone/>
            </a:pPr>
            <a:r>
              <a:rPr lang="en-US" dirty="0"/>
              <a:t>	</a:t>
            </a:r>
            <a:r>
              <a:rPr lang="en-US" dirty="0" smtClean="0"/>
              <a:t> (1) Any subscriber may, subject to the provisions of this section, authenticate to any electronic record by his/her personal digital signature.</a:t>
            </a:r>
          </a:p>
          <a:p>
            <a:pPr marL="0" indent="0">
              <a:buNone/>
            </a:pPr>
            <a:r>
              <a:rPr lang="en-US" dirty="0"/>
              <a:t>	</a:t>
            </a:r>
            <a:r>
              <a:rPr lang="en-US" dirty="0" smtClean="0"/>
              <a:t>(2) While authenticating the electronic record pursuant to Sub-section (1), an act of transforming such electronic record to other electronic record shall be effected by the use of asymmetric crypto system and hash function.</a:t>
            </a:r>
          </a:p>
          <a:p>
            <a:pPr marL="0" indent="0">
              <a:buNone/>
            </a:pPr>
            <a:r>
              <a:rPr lang="en-US" dirty="0"/>
              <a:t>	</a:t>
            </a:r>
            <a:r>
              <a:rPr lang="en-US" dirty="0" smtClean="0"/>
              <a:t>(3) Any person may verify the electronic record by using the public key of the subscriber.</a:t>
            </a:r>
          </a:p>
          <a:p>
            <a:pPr marL="0" indent="0">
              <a:buNone/>
            </a:pPr>
            <a:endParaRPr lang="en-US" dirty="0"/>
          </a:p>
        </p:txBody>
      </p:sp>
    </p:spTree>
    <p:extLst>
      <p:ext uri="{BB962C8B-B14F-4D97-AF65-F5344CB8AC3E}">
        <p14:creationId xmlns:p14="http://schemas.microsoft.com/office/powerpoint/2010/main" val="1432017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Offence Relating To Computer</a:t>
            </a:r>
            <a:br>
              <a:rPr lang="en-US" dirty="0"/>
            </a:br>
            <a:r>
              <a:rPr lang="en-US" dirty="0" smtClean="0"/>
              <a:t>(chapter 9)</a:t>
            </a:r>
            <a:endParaRPr lang="en-US" dirty="0"/>
          </a:p>
        </p:txBody>
      </p:sp>
      <p:sp>
        <p:nvSpPr>
          <p:cNvPr id="3" name="Content Placeholder 2"/>
          <p:cNvSpPr>
            <a:spLocks noGrp="1"/>
          </p:cNvSpPr>
          <p:nvPr>
            <p:ph idx="1"/>
          </p:nvPr>
        </p:nvSpPr>
        <p:spPr>
          <a:xfrm>
            <a:off x="839244" y="1966586"/>
            <a:ext cx="10590756" cy="4409161"/>
          </a:xfrm>
        </p:spPr>
        <p:txBody>
          <a:bodyPr>
            <a:noAutofit/>
          </a:bodyPr>
          <a:lstStyle/>
          <a:p>
            <a:pPr marL="0" indent="0">
              <a:buNone/>
            </a:pPr>
            <a:r>
              <a:rPr lang="en-US" sz="1800" dirty="0" smtClean="0"/>
              <a:t>44. </a:t>
            </a:r>
            <a:r>
              <a:rPr lang="en-US" sz="1800" u="sng" dirty="0" smtClean="0"/>
              <a:t>To Pirate, Destroy or Alter computer source code</a:t>
            </a:r>
            <a:r>
              <a:rPr lang="en-US" sz="1800" dirty="0" smtClean="0"/>
              <a:t>: If a person pirates, destroys, alters computer source code to be used for any computer, computer programme, computer system or computer network or cause, other to de so, he/she shall be liable to the punishment with imprisonment not exceeding three years or with a fine not exceeding two hundred thousand </a:t>
            </a:r>
            <a:r>
              <a:rPr lang="en-US" sz="1800" dirty="0"/>
              <a:t>R</a:t>
            </a:r>
            <a:r>
              <a:rPr lang="en-US" sz="1800" dirty="0" smtClean="0"/>
              <a:t>upees or with both.</a:t>
            </a:r>
          </a:p>
          <a:p>
            <a:pPr marL="0" indent="0">
              <a:buNone/>
            </a:pPr>
            <a:r>
              <a:rPr lang="en-US" sz="1800" dirty="0" smtClean="0"/>
              <a:t>45. </a:t>
            </a:r>
            <a:r>
              <a:rPr lang="en-US" sz="1800" u="sng" dirty="0" smtClean="0"/>
              <a:t>Unauthorized Access on Computer Materials</a:t>
            </a:r>
            <a:r>
              <a:rPr lang="en-US" sz="1800" dirty="0" smtClean="0"/>
              <a:t>: Punishment with the fine not exceeding Two Hundred Thousand Rupees or with imprisonment not exceeding three years or with both depending on the seriousness of the offence.</a:t>
            </a:r>
          </a:p>
          <a:p>
            <a:pPr marL="0" indent="0">
              <a:buNone/>
            </a:pPr>
            <a:r>
              <a:rPr lang="en-US" sz="1800" dirty="0" smtClean="0"/>
              <a:t>47. </a:t>
            </a:r>
            <a:r>
              <a:rPr lang="en-US" sz="1800" u="sng" dirty="0" smtClean="0"/>
              <a:t>Publication of illegal materials in electronic form</a:t>
            </a:r>
            <a:r>
              <a:rPr lang="en-US" sz="1800" dirty="0" smtClean="0"/>
              <a:t>: (1) If any person publishes or displays any material in the electronic media including computer, internet which are prohibited to publish or display by the prevailing law or which may be contrary to the public morality or decent behavior or any types of materials which may spread hate or jealousy against anyone or which may jeopardize the harmonious relations subsisting among the people of various castes, tribes and communities shall be liable to the punishment with the fine not exceeding One Hundred Thousand Rupees or with the imprisonment not exceeding five years or with both.</a:t>
            </a:r>
          </a:p>
        </p:txBody>
      </p:sp>
    </p:spTree>
    <p:extLst>
      <p:ext uri="{BB962C8B-B14F-4D97-AF65-F5344CB8AC3E}">
        <p14:creationId xmlns:p14="http://schemas.microsoft.com/office/powerpoint/2010/main" val="38009064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51678" y="1503123"/>
            <a:ext cx="10178322" cy="4376469"/>
          </a:xfrm>
        </p:spPr>
        <p:txBody>
          <a:bodyPr>
            <a:normAutofit lnSpcReduction="10000"/>
          </a:bodyPr>
          <a:lstStyle/>
          <a:p>
            <a:pPr marL="0" indent="0">
              <a:buNone/>
            </a:pPr>
            <a:r>
              <a:rPr lang="en-US" dirty="0" smtClean="0"/>
              <a:t>		(</a:t>
            </a:r>
            <a:r>
              <a:rPr lang="en-US" dirty="0"/>
              <a:t>2) If any person commit an offence referred to in Sub-section (</a:t>
            </a:r>
            <a:r>
              <a:rPr lang="en-US" dirty="0" smtClean="0"/>
              <a:t>1) time </a:t>
            </a:r>
            <a:r>
              <a:rPr lang="en-US" dirty="0"/>
              <a:t>to time he/she shall be liable to the punishment for each time with one </a:t>
            </a:r>
            <a:r>
              <a:rPr lang="en-US" dirty="0" smtClean="0"/>
              <a:t>and one </a:t>
            </a:r>
            <a:r>
              <a:rPr lang="en-US" dirty="0"/>
              <a:t>half percent of the punishment of the previous punishment. </a:t>
            </a:r>
            <a:br>
              <a:rPr lang="en-US" dirty="0"/>
            </a:br>
            <a:endParaRPr lang="en-US" dirty="0"/>
          </a:p>
          <a:p>
            <a:r>
              <a:rPr lang="en-US" dirty="0" smtClean="0"/>
              <a:t>52</a:t>
            </a:r>
            <a:r>
              <a:rPr lang="en-US" dirty="0"/>
              <a:t>. </a:t>
            </a:r>
            <a:r>
              <a:rPr lang="en-US" u="sng" dirty="0"/>
              <a:t>To commit computer fraud</a:t>
            </a:r>
            <a:r>
              <a:rPr lang="en-US" dirty="0"/>
              <a:t>: If any person, with an intention to commit any fraud or any other illegal act, creates, publishes or otherwise provides digital signature certificate or acquires benefit from the payment of any bill, balance</a:t>
            </a:r>
            <a:br>
              <a:rPr lang="en-US" dirty="0"/>
            </a:br>
            <a:r>
              <a:rPr lang="en-US" dirty="0"/>
              <a:t>amount of any one's account, any inventory or ATM card in connivance of or otherwise by committing any fraud, amount of the financial benefit so acquired shall be recovered from the offender and be given to the person concerned and</a:t>
            </a:r>
            <a:br>
              <a:rPr lang="en-US" dirty="0"/>
            </a:br>
            <a:r>
              <a:rPr lang="en-US" dirty="0"/>
              <a:t>such an offender shall be liable to the punishment with a fine not exceeding one hundred thousand Rupees or with an imprisonment not exceeding two years or with both.</a:t>
            </a:r>
            <a:br>
              <a:rPr lang="en-US" dirty="0"/>
            </a:br>
            <a:endParaRPr lang="en-US" dirty="0"/>
          </a:p>
          <a:p>
            <a:endParaRPr lang="en-US" dirty="0"/>
          </a:p>
        </p:txBody>
      </p:sp>
    </p:spTree>
    <p:extLst>
      <p:ext uri="{BB962C8B-B14F-4D97-AF65-F5344CB8AC3E}">
        <p14:creationId xmlns:p14="http://schemas.microsoft.com/office/powerpoint/2010/main" val="197360407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OBJECTIVES</a:t>
            </a:r>
            <a:endParaRPr lang="en-US" dirty="0"/>
          </a:p>
        </p:txBody>
      </p:sp>
      <p:sp>
        <p:nvSpPr>
          <p:cNvPr id="7" name="Content Placeholder 6"/>
          <p:cNvSpPr>
            <a:spLocks noGrp="1"/>
          </p:cNvSpPr>
          <p:nvPr>
            <p:ph idx="1"/>
          </p:nvPr>
        </p:nvSpPr>
        <p:spPr/>
        <p:txBody>
          <a:bodyPr/>
          <a:lstStyle/>
          <a:p>
            <a:r>
              <a:rPr lang="en-US" dirty="0" smtClean="0">
                <a:solidFill>
                  <a:schemeClr val="tx1"/>
                </a:solidFill>
              </a:rPr>
              <a:t>Cyber Crime</a:t>
            </a:r>
          </a:p>
          <a:p>
            <a:r>
              <a:rPr lang="en-US" dirty="0" smtClean="0">
                <a:solidFill>
                  <a:schemeClr val="tx1"/>
                </a:solidFill>
              </a:rPr>
              <a:t>Cyber law</a:t>
            </a:r>
          </a:p>
          <a:p>
            <a:r>
              <a:rPr lang="en-US" dirty="0" smtClean="0">
                <a:solidFill>
                  <a:schemeClr val="tx1"/>
                </a:solidFill>
              </a:rPr>
              <a:t>Different cyber laws</a:t>
            </a:r>
          </a:p>
          <a:p>
            <a:r>
              <a:rPr lang="en-US" dirty="0" smtClean="0">
                <a:solidFill>
                  <a:schemeClr val="tx1"/>
                </a:solidFill>
              </a:rPr>
              <a:t>Cyber laws in Nepal</a:t>
            </a:r>
          </a:p>
          <a:p>
            <a:r>
              <a:rPr lang="en-US" dirty="0" smtClean="0">
                <a:solidFill>
                  <a:schemeClr val="tx1"/>
                </a:solidFill>
              </a:rPr>
              <a:t>Situation in Nepal</a:t>
            </a:r>
          </a:p>
          <a:p>
            <a:r>
              <a:rPr lang="en-US" dirty="0" smtClean="0">
                <a:solidFill>
                  <a:schemeClr val="tx1"/>
                </a:solidFill>
              </a:rPr>
              <a:t>Advantages of Cyber law</a:t>
            </a:r>
          </a:p>
          <a:p>
            <a:r>
              <a:rPr lang="en-US" dirty="0" smtClean="0">
                <a:solidFill>
                  <a:schemeClr val="tx1"/>
                </a:solidFill>
              </a:rPr>
              <a:t>Disadvantages of Cyber law</a:t>
            </a:r>
            <a:endParaRPr lang="en-US" dirty="0">
              <a:solidFill>
                <a:schemeClr val="tx1"/>
              </a:solidFill>
            </a:endParaRPr>
          </a:p>
        </p:txBody>
      </p:sp>
    </p:spTree>
    <p:extLst>
      <p:ext uri="{BB962C8B-B14F-4D97-AF65-F5344CB8AC3E}">
        <p14:creationId xmlns:p14="http://schemas.microsoft.com/office/powerpoint/2010/main" val="14063787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Situation in Nepal</a:t>
            </a:r>
            <a:endParaRPr lang="en-US" dirty="0"/>
          </a:p>
        </p:txBody>
      </p:sp>
      <p:sp>
        <p:nvSpPr>
          <p:cNvPr id="3" name="Content Placeholder 2"/>
          <p:cNvSpPr>
            <a:spLocks noGrp="1"/>
          </p:cNvSpPr>
          <p:nvPr>
            <p:ph idx="1"/>
          </p:nvPr>
        </p:nvSpPr>
        <p:spPr>
          <a:xfrm>
            <a:off x="1251678" y="2286001"/>
            <a:ext cx="10178322" cy="4094479"/>
          </a:xfrm>
        </p:spPr>
        <p:txBody>
          <a:bodyPr>
            <a:normAutofit lnSpcReduction="10000"/>
          </a:bodyPr>
          <a:lstStyle/>
          <a:p>
            <a:r>
              <a:rPr lang="en-US" dirty="0" smtClean="0"/>
              <a:t>Before 2066 BS, despite the presence of Cyber law, it was rarely implemented.</a:t>
            </a:r>
          </a:p>
          <a:p>
            <a:r>
              <a:rPr lang="en-US" dirty="0" smtClean="0"/>
              <a:t>Main Reason: The Police Investigations got stuck due to lack of proper technologies and political influences.</a:t>
            </a:r>
          </a:p>
          <a:p>
            <a:r>
              <a:rPr lang="en-US" dirty="0" smtClean="0"/>
              <a:t>Currently, The Police Officials have specially designed Digital Forensic Lab with about 735 more technical police persons.</a:t>
            </a:r>
          </a:p>
          <a:p>
            <a:r>
              <a:rPr lang="en-US" dirty="0" smtClean="0"/>
              <a:t>The lie detection tools and DNA profiling technologies and many other Digital Intelligence technologies adopted from the USA, helps identify email gateways, data extraction, analysis and reporting, by maintaining the integrity of digital evidences.</a:t>
            </a:r>
          </a:p>
          <a:p>
            <a:r>
              <a:rPr lang="en-US" dirty="0" smtClean="0"/>
              <a:t>Our main challenge however, is the political influences in the cyber crimes.</a:t>
            </a:r>
          </a:p>
          <a:p>
            <a:r>
              <a:rPr lang="en-US" dirty="0" smtClean="0"/>
              <a:t>About 3-5 years back, </a:t>
            </a:r>
            <a:r>
              <a:rPr lang="en-US" dirty="0"/>
              <a:t>SSP Rana </a:t>
            </a:r>
            <a:r>
              <a:rPr lang="en-US" dirty="0" err="1" smtClean="0"/>
              <a:t>Bdr</a:t>
            </a:r>
            <a:r>
              <a:rPr lang="en-US" dirty="0" smtClean="0"/>
              <a:t>. </a:t>
            </a:r>
            <a:r>
              <a:rPr lang="en-US" dirty="0"/>
              <a:t>Chand of that time used GPS tracker to trace the goons but failed due to the contacts with </a:t>
            </a:r>
            <a:r>
              <a:rPr lang="en-US" dirty="0" smtClean="0"/>
              <a:t>political leader.</a:t>
            </a:r>
          </a:p>
          <a:p>
            <a:endParaRPr lang="en-US" dirty="0"/>
          </a:p>
        </p:txBody>
      </p:sp>
    </p:spTree>
    <p:extLst>
      <p:ext uri="{BB962C8B-B14F-4D97-AF65-F5344CB8AC3E}">
        <p14:creationId xmlns:p14="http://schemas.microsoft.com/office/powerpoint/2010/main" val="13619133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2841255" y="226643"/>
            <a:ext cx="6334125" cy="4400550"/>
          </a:xfrm>
          <a:prstGeom prst="rect">
            <a:avLst/>
          </a:prstGeom>
        </p:spPr>
      </p:pic>
      <p:pic>
        <p:nvPicPr>
          <p:cNvPr id="4" name="Picture 3"/>
          <p:cNvPicPr>
            <a:picLocks noChangeAspect="1"/>
          </p:cNvPicPr>
          <p:nvPr/>
        </p:nvPicPr>
        <p:blipFill>
          <a:blip r:embed="rId5"/>
          <a:stretch>
            <a:fillRect/>
          </a:stretch>
        </p:blipFill>
        <p:spPr>
          <a:xfrm>
            <a:off x="2841255" y="4608399"/>
            <a:ext cx="6334125" cy="2000250"/>
          </a:xfrm>
          <a:prstGeom prst="rect">
            <a:avLst/>
          </a:prstGeom>
        </p:spPr>
      </p:pic>
    </p:spTree>
    <p:extLst>
      <p:ext uri="{BB962C8B-B14F-4D97-AF65-F5344CB8AC3E}">
        <p14:creationId xmlns:p14="http://schemas.microsoft.com/office/powerpoint/2010/main" val="39599123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Cyber law</a:t>
            </a:r>
            <a:endParaRPr lang="en-US" dirty="0"/>
          </a:p>
        </p:txBody>
      </p:sp>
      <p:sp>
        <p:nvSpPr>
          <p:cNvPr id="3" name="Content Placeholder 2"/>
          <p:cNvSpPr>
            <a:spLocks noGrp="1"/>
          </p:cNvSpPr>
          <p:nvPr>
            <p:ph idx="1"/>
          </p:nvPr>
        </p:nvSpPr>
        <p:spPr/>
        <p:txBody>
          <a:bodyPr>
            <a:normAutofit fontScale="85000" lnSpcReduction="10000"/>
          </a:bodyPr>
          <a:lstStyle/>
          <a:p>
            <a:r>
              <a:rPr lang="en-US" dirty="0"/>
              <a:t>Following are the advantages of cyber </a:t>
            </a:r>
            <a:r>
              <a:rPr lang="en-US" dirty="0" smtClean="0"/>
              <a:t>laws</a:t>
            </a:r>
            <a:br>
              <a:rPr lang="en-US" dirty="0" smtClean="0"/>
            </a:br>
            <a:r>
              <a:rPr lang="en-US" dirty="0" smtClean="0"/>
              <a:t>1</a:t>
            </a:r>
            <a:r>
              <a:rPr lang="en-US" dirty="0"/>
              <a:t>. Secured E-commerce for Setting Online Business.</a:t>
            </a:r>
            <a:br>
              <a:rPr lang="en-US" dirty="0"/>
            </a:br>
            <a:r>
              <a:rPr lang="en-US" dirty="0"/>
              <a:t>2. Digital Certificate for securing site.</a:t>
            </a:r>
            <a:br>
              <a:rPr lang="en-US" dirty="0"/>
            </a:br>
            <a:r>
              <a:rPr lang="en-US" dirty="0"/>
              <a:t>3. Blocking unwanted content from Internet.</a:t>
            </a:r>
            <a:br>
              <a:rPr lang="en-US" dirty="0"/>
            </a:br>
            <a:r>
              <a:rPr lang="en-US" dirty="0"/>
              <a:t>4. Proper monitoring of traffic.</a:t>
            </a:r>
            <a:br>
              <a:rPr lang="en-US" dirty="0"/>
            </a:br>
            <a:r>
              <a:rPr lang="en-US" dirty="0"/>
              <a:t>5. Security Against common frauds.</a:t>
            </a:r>
            <a:br>
              <a:rPr lang="en-US" dirty="0"/>
            </a:br>
            <a:r>
              <a:rPr lang="en-US" dirty="0"/>
              <a:t>6. Born of new Security Agencies like Cyber Cell.</a:t>
            </a:r>
            <a:br>
              <a:rPr lang="en-US" dirty="0"/>
            </a:br>
            <a:r>
              <a:rPr lang="en-US" dirty="0"/>
              <a:t>7. Software as well as Hardware security</a:t>
            </a:r>
            <a:r>
              <a:rPr lang="en-US" dirty="0" smtClean="0"/>
              <a:t>.</a:t>
            </a:r>
          </a:p>
          <a:p>
            <a:r>
              <a:rPr lang="en-US" b="1" dirty="0"/>
              <a:t>Penalizes offenders of cybersex and </a:t>
            </a:r>
            <a:r>
              <a:rPr lang="en-US" b="1" dirty="0" smtClean="0"/>
              <a:t>sexual harassments</a:t>
            </a:r>
            <a:endParaRPr lang="en-US" dirty="0"/>
          </a:p>
          <a:p>
            <a:r>
              <a:rPr lang="en-US" dirty="0"/>
              <a:t>Offenders of these crimes are </a:t>
            </a:r>
            <a:r>
              <a:rPr lang="en-US" dirty="0" smtClean="0"/>
              <a:t>now subjected </a:t>
            </a:r>
            <a:r>
              <a:rPr lang="en-US" dirty="0"/>
              <a:t>to punishment under the provisions </a:t>
            </a:r>
            <a:r>
              <a:rPr lang="en-US" dirty="0" smtClean="0"/>
              <a:t>of the </a:t>
            </a:r>
            <a:r>
              <a:rPr lang="en-US" dirty="0"/>
              <a:t>law. The rights of the children, especially </a:t>
            </a:r>
            <a:r>
              <a:rPr lang="en-US" dirty="0" smtClean="0"/>
              <a:t>the victims </a:t>
            </a:r>
            <a:r>
              <a:rPr lang="en-US" dirty="0"/>
              <a:t>of this law, are further protected due </a:t>
            </a:r>
            <a:r>
              <a:rPr lang="en-US" dirty="0" smtClean="0"/>
              <a:t>to the </a:t>
            </a:r>
            <a:r>
              <a:rPr lang="en-US" dirty="0"/>
              <a:t>Cybercrime Law</a:t>
            </a:r>
          </a:p>
          <a:p>
            <a:r>
              <a:rPr lang="en-US" b="1" dirty="0"/>
              <a:t>Protects the people from cyberbullying.</a:t>
            </a:r>
            <a:endParaRPr lang="en-US" dirty="0"/>
          </a:p>
          <a:p>
            <a:endParaRPr lang="en-US" dirty="0"/>
          </a:p>
        </p:txBody>
      </p:sp>
    </p:spTree>
    <p:extLst>
      <p:ext uri="{BB962C8B-B14F-4D97-AF65-F5344CB8AC3E}">
        <p14:creationId xmlns:p14="http://schemas.microsoft.com/office/powerpoint/2010/main" val="30354130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 </a:t>
            </a:r>
            <a:r>
              <a:rPr lang="en-US" dirty="0" smtClean="0"/>
              <a:t>Provisions in </a:t>
            </a:r>
            <a:r>
              <a:rPr lang="en-US" dirty="0"/>
              <a:t>the Cybercrime Law are meant to </a:t>
            </a:r>
            <a:r>
              <a:rPr lang="en-US" dirty="0" smtClean="0"/>
              <a:t>protect individuals </a:t>
            </a:r>
            <a:r>
              <a:rPr lang="en-US" dirty="0"/>
              <a:t>and groups from </a:t>
            </a:r>
            <a:r>
              <a:rPr lang="en-US" dirty="0" err="1"/>
              <a:t>libellous</a:t>
            </a:r>
            <a:r>
              <a:rPr lang="en-US" dirty="0"/>
              <a:t> claims </a:t>
            </a:r>
            <a:r>
              <a:rPr lang="en-US" dirty="0" smtClean="0"/>
              <a:t>that are </a:t>
            </a:r>
            <a:r>
              <a:rPr lang="en-US" dirty="0"/>
              <a:t>meant to attack them. The law concerns </a:t>
            </a:r>
            <a:r>
              <a:rPr lang="en-US" dirty="0" smtClean="0"/>
              <a:t>not only </a:t>
            </a:r>
            <a:r>
              <a:rPr lang="en-US" dirty="0"/>
              <a:t>incidents of cyberbullying, but also </a:t>
            </a:r>
            <a:r>
              <a:rPr lang="en-US" dirty="0" smtClean="0"/>
              <a:t>other instances </a:t>
            </a:r>
            <a:r>
              <a:rPr lang="en-US" dirty="0"/>
              <a:t>similar to that.</a:t>
            </a:r>
          </a:p>
          <a:p>
            <a:r>
              <a:rPr lang="en-US" b="1" dirty="0"/>
              <a:t>Provisions in the law punish </a:t>
            </a:r>
            <a:r>
              <a:rPr lang="en-US" b="1" dirty="0" smtClean="0"/>
              <a:t>cyber squatters</a:t>
            </a:r>
            <a:r>
              <a:rPr lang="en-US" b="1" dirty="0"/>
              <a:t>.</a:t>
            </a:r>
            <a:endParaRPr lang="en-US" dirty="0"/>
          </a:p>
          <a:p>
            <a:r>
              <a:rPr lang="en-US" dirty="0" smtClean="0"/>
              <a:t>This provision </a:t>
            </a:r>
            <a:r>
              <a:rPr lang="en-US" dirty="0"/>
              <a:t>assists in deterring </a:t>
            </a:r>
            <a:r>
              <a:rPr lang="en-US" dirty="0" smtClean="0"/>
              <a:t>cyber squatters</a:t>
            </a:r>
            <a:r>
              <a:rPr lang="en-US" dirty="0"/>
              <a:t>. </a:t>
            </a:r>
            <a:r>
              <a:rPr lang="en-US" dirty="0" smtClean="0"/>
              <a:t>That is</a:t>
            </a:r>
            <a:r>
              <a:rPr lang="en-US" dirty="0"/>
              <a:t>, anyone who owns and misuses a certain domain(for example, a company website), and uses it </a:t>
            </a:r>
            <a:r>
              <a:rPr lang="en-US" dirty="0" smtClean="0"/>
              <a:t>for illegal </a:t>
            </a:r>
            <a:r>
              <a:rPr lang="en-US" dirty="0"/>
              <a:t>and personal gain. </a:t>
            </a:r>
            <a:r>
              <a:rPr lang="en-US" dirty="0" smtClean="0"/>
              <a:t>Cyber squatters deceive people </a:t>
            </a:r>
            <a:r>
              <a:rPr lang="en-US" dirty="0"/>
              <a:t>into support their own personal gain</a:t>
            </a:r>
          </a:p>
          <a:p>
            <a:r>
              <a:rPr lang="en-US" b="1" dirty="0"/>
              <a:t>Deters online identity theft</a:t>
            </a:r>
            <a:endParaRPr lang="en-US" dirty="0"/>
          </a:p>
          <a:p>
            <a:r>
              <a:rPr lang="en-US" dirty="0"/>
              <a:t>. Identity theft online </a:t>
            </a:r>
            <a:r>
              <a:rPr lang="en-US" dirty="0" smtClean="0"/>
              <a:t>is  now </a:t>
            </a:r>
            <a:r>
              <a:rPr lang="en-US" dirty="0"/>
              <a:t>penalized by the law. This provision </a:t>
            </a:r>
            <a:r>
              <a:rPr lang="en-US" dirty="0" smtClean="0"/>
              <a:t>protects the </a:t>
            </a:r>
            <a:r>
              <a:rPr lang="en-US" dirty="0"/>
              <a:t>individual’s privacy and protection as </a:t>
            </a:r>
            <a:r>
              <a:rPr lang="en-US" dirty="0" smtClean="0"/>
              <a:t>well. There </a:t>
            </a:r>
            <a:r>
              <a:rPr lang="en-US" dirty="0"/>
              <a:t>are many ventures in which an </a:t>
            </a:r>
            <a:r>
              <a:rPr lang="en-US" dirty="0" smtClean="0"/>
              <a:t>individual’s identity </a:t>
            </a:r>
            <a:r>
              <a:rPr lang="en-US" dirty="0"/>
              <a:t>may be attained online, which </a:t>
            </a:r>
            <a:r>
              <a:rPr lang="en-US" dirty="0" smtClean="0"/>
              <a:t>prompted the </a:t>
            </a:r>
            <a:r>
              <a:rPr lang="en-US" dirty="0"/>
              <a:t>provision of this section.</a:t>
            </a:r>
          </a:p>
          <a:p>
            <a:endParaRPr lang="en-US" dirty="0"/>
          </a:p>
        </p:txBody>
      </p:sp>
    </p:spTree>
    <p:extLst>
      <p:ext uri="{BB962C8B-B14F-4D97-AF65-F5344CB8AC3E}">
        <p14:creationId xmlns:p14="http://schemas.microsoft.com/office/powerpoint/2010/main" val="25605034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1678" y="429886"/>
            <a:ext cx="10178322" cy="1492132"/>
          </a:xfrm>
        </p:spPr>
        <p:txBody>
          <a:bodyPr/>
          <a:lstStyle/>
          <a:p>
            <a:r>
              <a:rPr lang="en-US" dirty="0" smtClean="0"/>
              <a:t>Disadvantages of cyber law</a:t>
            </a:r>
            <a:endParaRPr lang="en-US" dirty="0"/>
          </a:p>
        </p:txBody>
      </p:sp>
      <p:sp>
        <p:nvSpPr>
          <p:cNvPr id="3" name="Content Placeholder 2"/>
          <p:cNvSpPr>
            <a:spLocks noGrp="1"/>
          </p:cNvSpPr>
          <p:nvPr>
            <p:ph idx="1"/>
          </p:nvPr>
        </p:nvSpPr>
        <p:spPr>
          <a:xfrm>
            <a:off x="1251678" y="2286001"/>
            <a:ext cx="10178322" cy="4376056"/>
          </a:xfrm>
        </p:spPr>
        <p:txBody>
          <a:bodyPr>
            <a:noAutofit/>
          </a:bodyPr>
          <a:lstStyle/>
          <a:p>
            <a:r>
              <a:rPr lang="en-US" sz="1600" b="1" dirty="0"/>
              <a:t>Ambiguous Terms</a:t>
            </a:r>
            <a:r>
              <a:rPr lang="en-US" sz="1400" b="1" dirty="0"/>
              <a:t>.</a:t>
            </a:r>
            <a:endParaRPr lang="en-US" sz="1400" dirty="0"/>
          </a:p>
          <a:p>
            <a:r>
              <a:rPr lang="en-US" sz="1600" dirty="0"/>
              <a:t>Important terms in the law </a:t>
            </a:r>
            <a:r>
              <a:rPr lang="en-US" sz="1600" dirty="0" smtClean="0"/>
              <a:t>are not </a:t>
            </a:r>
            <a:r>
              <a:rPr lang="en-US" sz="1600" dirty="0"/>
              <a:t>clearly defined. This is dangerous as it </a:t>
            </a:r>
            <a:r>
              <a:rPr lang="en-US" sz="1600" dirty="0" smtClean="0"/>
              <a:t>may have </a:t>
            </a:r>
            <a:r>
              <a:rPr lang="en-US" sz="1600" dirty="0"/>
              <a:t>various degrees of interpretation. </a:t>
            </a:r>
            <a:r>
              <a:rPr lang="en-US" sz="1600" dirty="0" smtClean="0"/>
              <a:t>For example</a:t>
            </a:r>
            <a:r>
              <a:rPr lang="en-US" sz="1600" dirty="0"/>
              <a:t>, online libel does not define, as </a:t>
            </a:r>
            <a:r>
              <a:rPr lang="en-US" sz="1600" dirty="0" smtClean="0"/>
              <a:t>to whether </a:t>
            </a:r>
            <a:r>
              <a:rPr lang="en-US" sz="1600" dirty="0"/>
              <a:t>or not certain situations are </a:t>
            </a:r>
            <a:r>
              <a:rPr lang="en-US" sz="1600" dirty="0" smtClean="0"/>
              <a:t>consider edlibellous</a:t>
            </a:r>
            <a:r>
              <a:rPr lang="en-US" sz="1600" dirty="0"/>
              <a:t>. Ambiguous terms may also be found </a:t>
            </a:r>
            <a:r>
              <a:rPr lang="en-US" sz="1600" dirty="0" smtClean="0"/>
              <a:t>in the </a:t>
            </a:r>
            <a:r>
              <a:rPr lang="en-US" sz="1600" dirty="0"/>
              <a:t>provision for Real time collection of data, </a:t>
            </a:r>
            <a:r>
              <a:rPr lang="en-US" sz="1600" dirty="0" smtClean="0"/>
              <a:t>etc.</a:t>
            </a:r>
            <a:endParaRPr lang="en-US" sz="1600" dirty="0"/>
          </a:p>
          <a:p>
            <a:r>
              <a:rPr lang="en-US" sz="1600" b="1" dirty="0"/>
              <a:t>Threatens Freedom of Speech.</a:t>
            </a:r>
            <a:endParaRPr lang="en-US" sz="1600" dirty="0"/>
          </a:p>
          <a:p>
            <a:r>
              <a:rPr lang="en-US" sz="1600" dirty="0"/>
              <a:t>The ambiguity </a:t>
            </a:r>
            <a:r>
              <a:rPr lang="en-US" sz="1600" dirty="0" smtClean="0"/>
              <a:t>of the </a:t>
            </a:r>
            <a:r>
              <a:rPr lang="en-US" sz="1600" dirty="0"/>
              <a:t>provisions, particularly the online libel, </a:t>
            </a:r>
            <a:r>
              <a:rPr lang="en-US" sz="1600" dirty="0" smtClean="0"/>
              <a:t>can cause </a:t>
            </a:r>
            <a:r>
              <a:rPr lang="en-US" sz="1600" dirty="0"/>
              <a:t>people to be wary of what they say online</a:t>
            </a:r>
            <a:r>
              <a:rPr lang="en-US" sz="1600" dirty="0" smtClean="0"/>
              <a:t>. The </a:t>
            </a:r>
            <a:r>
              <a:rPr lang="en-US" sz="1600" dirty="0"/>
              <a:t>exposition of the truth may be seen </a:t>
            </a:r>
            <a:r>
              <a:rPr lang="en-US" sz="1600" dirty="0" smtClean="0"/>
              <a:t>as </a:t>
            </a:r>
            <a:r>
              <a:rPr lang="en-US" sz="1600" dirty="0" err="1" smtClean="0"/>
              <a:t>libellous</a:t>
            </a:r>
            <a:r>
              <a:rPr lang="en-US" sz="1600" dirty="0"/>
              <a:t>, depending on the way it is treated. </a:t>
            </a:r>
            <a:r>
              <a:rPr lang="en-US" sz="1600" dirty="0" smtClean="0"/>
              <a:t>In short</a:t>
            </a:r>
            <a:r>
              <a:rPr lang="en-US" sz="1600" dirty="0"/>
              <a:t>, people are subconsciously being </a:t>
            </a:r>
            <a:r>
              <a:rPr lang="en-US" sz="1600" dirty="0" smtClean="0"/>
              <a:t>restrained  by </a:t>
            </a:r>
            <a:r>
              <a:rPr lang="en-US" sz="1600" dirty="0"/>
              <a:t>the law. Even if the freedom of speech is </a:t>
            </a:r>
            <a:r>
              <a:rPr lang="en-US" sz="1600" dirty="0" smtClean="0"/>
              <a:t>not unlimited</a:t>
            </a:r>
            <a:r>
              <a:rPr lang="en-US" sz="1600" dirty="0"/>
              <a:t>, the law still inhibits somehow, </a:t>
            </a:r>
            <a:r>
              <a:rPr lang="en-US" sz="1600" dirty="0" smtClean="0"/>
              <a:t>those individuals </a:t>
            </a:r>
            <a:r>
              <a:rPr lang="en-US" sz="1600" dirty="0"/>
              <a:t>that want to speak out. There is a </a:t>
            </a:r>
            <a:r>
              <a:rPr lang="en-US" sz="1600" dirty="0" smtClean="0"/>
              <a:t>fear that </a:t>
            </a:r>
            <a:r>
              <a:rPr lang="en-US" sz="1600" dirty="0"/>
              <a:t>any negative comment and criticism may </a:t>
            </a:r>
            <a:r>
              <a:rPr lang="en-US" sz="1600" dirty="0" smtClean="0"/>
              <a:t>be seen </a:t>
            </a:r>
            <a:r>
              <a:rPr lang="en-US" sz="1600" dirty="0"/>
              <a:t>as an “attack,” and can be used against them</a:t>
            </a:r>
          </a:p>
          <a:p>
            <a:r>
              <a:rPr lang="en-US" sz="1600" b="1" dirty="0"/>
              <a:t>Maintenance of the Law.</a:t>
            </a:r>
            <a:endParaRPr lang="en-US" sz="1600" dirty="0"/>
          </a:p>
          <a:p>
            <a:r>
              <a:rPr lang="en-US" sz="1600" dirty="0"/>
              <a:t> The implementation </a:t>
            </a:r>
            <a:r>
              <a:rPr lang="en-US" sz="1600" dirty="0" smtClean="0"/>
              <a:t>and execution </a:t>
            </a:r>
            <a:r>
              <a:rPr lang="en-US" sz="1600" dirty="0"/>
              <a:t>of the Cybercrime Law would alone </a:t>
            </a:r>
            <a:r>
              <a:rPr lang="en-US" sz="1600" dirty="0" smtClean="0"/>
              <a:t>cost the </a:t>
            </a:r>
            <a:r>
              <a:rPr lang="en-US" sz="1600" dirty="0"/>
              <a:t>Philippines P 50,000,000 a year. Not </a:t>
            </a:r>
            <a:r>
              <a:rPr lang="en-US" sz="1600" dirty="0" smtClean="0"/>
              <a:t>to mention </a:t>
            </a:r>
            <a:r>
              <a:rPr lang="en-US" sz="1600" dirty="0"/>
              <a:t>the actual prosecution of it. </a:t>
            </a:r>
            <a:r>
              <a:rPr lang="en-US" sz="1600" dirty="0" smtClean="0"/>
              <a:t>The Cybercrime </a:t>
            </a:r>
            <a:r>
              <a:rPr lang="en-US" sz="1600" dirty="0"/>
              <a:t>law, deals with delicate </a:t>
            </a:r>
            <a:r>
              <a:rPr lang="en-US" sz="1600" dirty="0" smtClean="0"/>
              <a:t>subject matters</a:t>
            </a:r>
            <a:r>
              <a:rPr lang="en-US" sz="1600" dirty="0"/>
              <a:t>, and must be handled with balance </a:t>
            </a:r>
            <a:r>
              <a:rPr lang="en-US" sz="1600" dirty="0" smtClean="0"/>
              <a:t>and objectivity </a:t>
            </a:r>
            <a:r>
              <a:rPr lang="en-US" sz="1600" dirty="0"/>
              <a:t>in order to make it work.</a:t>
            </a:r>
          </a:p>
          <a:p>
            <a:endParaRPr lang="en-US" sz="1400" dirty="0"/>
          </a:p>
        </p:txBody>
      </p:sp>
    </p:spTree>
    <p:extLst>
      <p:ext uri="{BB962C8B-B14F-4D97-AF65-F5344CB8AC3E}">
        <p14:creationId xmlns:p14="http://schemas.microsoft.com/office/powerpoint/2010/main" val="15612396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Crime</a:t>
            </a:r>
            <a:endParaRPr lang="en-US" dirty="0"/>
          </a:p>
        </p:txBody>
      </p:sp>
      <p:graphicFrame>
        <p:nvGraphicFramePr>
          <p:cNvPr id="3" name="Diagram 2"/>
          <p:cNvGraphicFramePr/>
          <p:nvPr>
            <p:extLst>
              <p:ext uri="{D42A27DB-BD31-4B8C-83A1-F6EECF244321}">
                <p14:modId xmlns:p14="http://schemas.microsoft.com/office/powerpoint/2010/main" val="347381233"/>
              </p:ext>
            </p:extLst>
          </p:nvPr>
        </p:nvGraphicFramePr>
        <p:xfrm>
          <a:off x="3281819" y="4409162"/>
          <a:ext cx="5532213" cy="20252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4"/>
          <p:cNvSpPr>
            <a:spLocks noGrp="1"/>
          </p:cNvSpPr>
          <p:nvPr>
            <p:ph idx="1"/>
          </p:nvPr>
        </p:nvSpPr>
        <p:spPr>
          <a:xfrm>
            <a:off x="1163996" y="1709804"/>
            <a:ext cx="10178322" cy="3593591"/>
          </a:xfrm>
        </p:spPr>
        <p:txBody>
          <a:bodyPr/>
          <a:lstStyle/>
          <a:p>
            <a:r>
              <a:rPr lang="en-US" dirty="0" smtClean="0"/>
              <a:t>Computer crime, cyber crime, e crime, high tech crime or internet crime generally refers to criminal activity where a computer or network is the source, tool, target or the place of crime.</a:t>
            </a:r>
          </a:p>
          <a:p>
            <a:r>
              <a:rPr lang="en-US" dirty="0"/>
              <a:t>Cybercrimes can be defined as: "Offences that are committed against individuals or groups of individuals with a criminal motive to intentionally harm the reputation of the victim or cause physical or mental harm, or loss, to the victim directly or indirectly, using modern telecommunication networks such as Internet (networks including but not limited to Chat rooms, emails, notice boards and groups) and mobile phones (Bluetooth/SMS/MMS</a:t>
            </a:r>
            <a:r>
              <a:rPr lang="en-US" dirty="0" smtClean="0"/>
              <a:t>)“.</a:t>
            </a:r>
            <a:endParaRPr lang="en-US" dirty="0"/>
          </a:p>
        </p:txBody>
      </p:sp>
    </p:spTree>
    <p:extLst>
      <p:ext uri="{BB962C8B-B14F-4D97-AF65-F5344CB8AC3E}">
        <p14:creationId xmlns:p14="http://schemas.microsoft.com/office/powerpoint/2010/main" val="31273577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450514849"/>
              </p:ext>
            </p:extLst>
          </p:nvPr>
        </p:nvGraphicFramePr>
        <p:xfrm>
          <a:off x="1189973" y="212940"/>
          <a:ext cx="10409130" cy="33820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ext uri="{D42A27DB-BD31-4B8C-83A1-F6EECF244321}">
                <p14:modId xmlns:p14="http://schemas.microsoft.com/office/powerpoint/2010/main" val="2242710110"/>
              </p:ext>
            </p:extLst>
          </p:nvPr>
        </p:nvGraphicFramePr>
        <p:xfrm>
          <a:off x="862206" y="3594970"/>
          <a:ext cx="5370882" cy="256841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1" name="Diagram 10"/>
          <p:cNvGraphicFramePr/>
          <p:nvPr>
            <p:extLst>
              <p:ext uri="{D42A27DB-BD31-4B8C-83A1-F6EECF244321}">
                <p14:modId xmlns:p14="http://schemas.microsoft.com/office/powerpoint/2010/main" val="2382707001"/>
              </p:ext>
            </p:extLst>
          </p:nvPr>
        </p:nvGraphicFramePr>
        <p:xfrm>
          <a:off x="6814159" y="3920671"/>
          <a:ext cx="4759192" cy="293732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911617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805015438"/>
              </p:ext>
            </p:extLst>
          </p:nvPr>
        </p:nvGraphicFramePr>
        <p:xfrm>
          <a:off x="1903956" y="839244"/>
          <a:ext cx="8079287" cy="4559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8037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Law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term “Cyberspace” was used in 1984 by the author, William Gibson in his scientific novel “Neuromancer” to describe virtual world of computer such as the internet, computers, computer network, telecommunication, etc. </a:t>
            </a:r>
          </a:p>
          <a:p>
            <a:r>
              <a:rPr lang="en-US" dirty="0" smtClean="0"/>
              <a:t>Today, cyberspace has become synonymous with the Internet, however, cyberspace is known as the WWW (World Wide Web). </a:t>
            </a:r>
          </a:p>
          <a:p>
            <a:r>
              <a:rPr lang="en-US" dirty="0" smtClean="0"/>
              <a:t>The cyberspace is governed by a system of law and regulation called Cyber Law. </a:t>
            </a:r>
          </a:p>
          <a:p>
            <a:r>
              <a:rPr lang="en-US" dirty="0" smtClean="0"/>
              <a:t>So, the cyber law is defined as: “The law which governs the legal issues in the cyberspace regarding the Internet or the World wide web for digital data processing and transaction.”</a:t>
            </a:r>
          </a:p>
          <a:p>
            <a:r>
              <a:rPr lang="en-US" dirty="0" smtClean="0"/>
              <a:t>It is less a distinct field of law than intellectual property or contract law, as it is domain covering many areas of law and regulation. </a:t>
            </a:r>
          </a:p>
          <a:p>
            <a:r>
              <a:rPr lang="en-US" dirty="0" smtClean="0"/>
              <a:t>Some leading topics include internet access and usage, privacy, freedom of expression</a:t>
            </a:r>
            <a:r>
              <a:rPr lang="en-US" dirty="0"/>
              <a:t>.</a:t>
            </a:r>
          </a:p>
        </p:txBody>
      </p:sp>
    </p:spTree>
    <p:extLst>
      <p:ext uri="{BB962C8B-B14F-4D97-AF65-F5344CB8AC3E}">
        <p14:creationId xmlns:p14="http://schemas.microsoft.com/office/powerpoint/2010/main" val="214131216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the cyber law incorporate?</a:t>
            </a:r>
            <a:endParaRPr lang="en-US" dirty="0"/>
          </a:p>
        </p:txBody>
      </p:sp>
      <p:sp>
        <p:nvSpPr>
          <p:cNvPr id="5" name="Content Placeholder 4"/>
          <p:cNvSpPr>
            <a:spLocks noGrp="1"/>
          </p:cNvSpPr>
          <p:nvPr>
            <p:ph idx="1"/>
          </p:nvPr>
        </p:nvSpPr>
        <p:spPr/>
        <p:txBody>
          <a:bodyPr/>
          <a:lstStyle/>
          <a:p>
            <a:r>
              <a:rPr lang="en-US" dirty="0" smtClean="0"/>
              <a:t>Intellectual Property Law</a:t>
            </a:r>
          </a:p>
          <a:p>
            <a:pPr marL="0" indent="0">
              <a:buNone/>
            </a:pPr>
            <a:r>
              <a:rPr lang="en-US" dirty="0"/>
              <a:t>	</a:t>
            </a:r>
            <a:r>
              <a:rPr lang="en-US" dirty="0" smtClean="0"/>
              <a:t>Copyrights</a:t>
            </a:r>
          </a:p>
          <a:p>
            <a:pPr marL="0" indent="0">
              <a:buNone/>
            </a:pPr>
            <a:r>
              <a:rPr lang="en-US" dirty="0"/>
              <a:t>	</a:t>
            </a:r>
            <a:r>
              <a:rPr lang="en-US" dirty="0" smtClean="0"/>
              <a:t>Patent Rights</a:t>
            </a:r>
          </a:p>
          <a:p>
            <a:pPr marL="0" indent="0">
              <a:buNone/>
            </a:pPr>
            <a:r>
              <a:rPr lang="en-US" dirty="0"/>
              <a:t>	</a:t>
            </a:r>
            <a:r>
              <a:rPr lang="en-US" dirty="0" smtClean="0"/>
              <a:t>Trademarks</a:t>
            </a:r>
          </a:p>
          <a:p>
            <a:r>
              <a:rPr lang="en-US" dirty="0" smtClean="0"/>
              <a:t>Privacy</a:t>
            </a:r>
          </a:p>
          <a:p>
            <a:r>
              <a:rPr lang="en-US" dirty="0" smtClean="0"/>
              <a:t>Computer Crime Law</a:t>
            </a:r>
          </a:p>
          <a:p>
            <a:r>
              <a:rPr lang="en-US" dirty="0" smtClean="0"/>
              <a:t>Digital Signature system</a:t>
            </a:r>
          </a:p>
          <a:p>
            <a:r>
              <a:rPr lang="en-US" dirty="0" smtClean="0"/>
              <a:t>Freedom of Expression</a:t>
            </a:r>
            <a:endParaRPr lang="en-US" dirty="0"/>
          </a:p>
        </p:txBody>
      </p:sp>
    </p:spTree>
    <p:extLst>
      <p:ext uri="{BB962C8B-B14F-4D97-AF65-F5344CB8AC3E}">
        <p14:creationId xmlns:p14="http://schemas.microsoft.com/office/powerpoint/2010/main" val="239568653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Intellectual Property Law</a:t>
            </a:r>
            <a:endParaRPr lang="en-US" dirty="0"/>
          </a:p>
        </p:txBody>
      </p:sp>
      <p:sp>
        <p:nvSpPr>
          <p:cNvPr id="3" name="Content Placeholder 2"/>
          <p:cNvSpPr>
            <a:spLocks noGrp="1"/>
          </p:cNvSpPr>
          <p:nvPr>
            <p:ph sz="half" idx="1"/>
          </p:nvPr>
        </p:nvSpPr>
        <p:spPr>
          <a:xfrm>
            <a:off x="1106988" y="1600749"/>
            <a:ext cx="4800600" cy="4352273"/>
          </a:xfrm>
        </p:spPr>
        <p:txBody>
          <a:bodyPr>
            <a:normAutofit fontScale="92500" lnSpcReduction="20000"/>
          </a:bodyPr>
          <a:lstStyle/>
          <a:p>
            <a:r>
              <a:rPr lang="en-US" dirty="0" smtClean="0"/>
              <a:t>Intellectual property is very wide and includes literature and art, films, computer programs, inventions, designs and marks used by traders for their goods or services.</a:t>
            </a:r>
          </a:p>
          <a:p>
            <a:r>
              <a:rPr lang="en-US" dirty="0" smtClean="0"/>
              <a:t>The term “intellectual property” which is related to cyberspace and its various components is covered by cyber law.</a:t>
            </a:r>
          </a:p>
          <a:p>
            <a:r>
              <a:rPr lang="en-US" dirty="0" smtClean="0"/>
              <a:t>It includes various laws such as:  </a:t>
            </a:r>
            <a:r>
              <a:rPr lang="en-US" b="1" dirty="0" smtClean="0"/>
              <a:t>Copyright law</a:t>
            </a:r>
            <a:r>
              <a:rPr lang="en-US" dirty="0" smtClean="0"/>
              <a:t> which is related to computer software, source code;  </a:t>
            </a:r>
            <a:r>
              <a:rPr lang="en-US" b="1" dirty="0" smtClean="0"/>
              <a:t>Trademark law </a:t>
            </a:r>
            <a:r>
              <a:rPr lang="en-US" dirty="0" smtClean="0"/>
              <a:t>which is related to domain names, recognizable design or sign to distinguish products or services;  </a:t>
            </a:r>
            <a:r>
              <a:rPr lang="en-US" b="1" dirty="0" smtClean="0"/>
              <a:t>Patent</a:t>
            </a:r>
            <a:r>
              <a:rPr lang="en-US" dirty="0" smtClean="0"/>
              <a:t> which is a form of right granted by the government to an inventor or owner.</a:t>
            </a:r>
            <a:endParaRPr lang="en-US" dirty="0"/>
          </a:p>
        </p:txBody>
      </p:sp>
      <p:pic>
        <p:nvPicPr>
          <p:cNvPr id="1026" name="Picture 2" descr="https://encrypted-tbn0.gstatic.com/images?q=tbn:ANd9GcQFChkFrTjpDgXB5jK1OMr-CeucJIQZ1NWVamN74ukR6dsIELP5"/>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426178" y="1600749"/>
            <a:ext cx="2161196" cy="28594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ncrypted-tbn0.gstatic.com/images?q=tbn:ANd9GcRwrpMKa6SSpdxO4PM_P1XvSU5kD9kn2-8Yfcaq_AlXdIgJ7f-2d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0839" y="4857422"/>
            <a:ext cx="2990850" cy="15335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a:stretch>
            <a:fillRect/>
          </a:stretch>
        </p:blipFill>
        <p:spPr>
          <a:xfrm>
            <a:off x="8961704" y="1600749"/>
            <a:ext cx="1989583" cy="2011938"/>
          </a:xfrm>
          <a:prstGeom prst="rect">
            <a:avLst/>
          </a:prstGeom>
        </p:spPr>
      </p:pic>
    </p:spTree>
    <p:extLst>
      <p:ext uri="{BB962C8B-B14F-4D97-AF65-F5344CB8AC3E}">
        <p14:creationId xmlns:p14="http://schemas.microsoft.com/office/powerpoint/2010/main" val="25428968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accent6">
                <a:lumMod val="50000"/>
              </a:schemeClr>
            </a:gs>
            <a:gs pos="88000">
              <a:srgbClr val="A599A2">
                <a:alpha val="96000"/>
                <a:lumMod val="82000"/>
                <a:lumOff val="18000"/>
              </a:srgbClr>
            </a:gs>
            <a:gs pos="0">
              <a:schemeClr val="accent2">
                <a:lumMod val="0"/>
                <a:lumOff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a:t>
            </a:r>
            <a:br>
              <a:rPr lang="en-US" dirty="0" smtClean="0"/>
            </a:br>
            <a:r>
              <a:rPr lang="en-US" dirty="0" smtClean="0"/>
              <a:t>(Data protection)</a:t>
            </a:r>
            <a:endParaRPr lang="en-US" dirty="0"/>
          </a:p>
        </p:txBody>
      </p:sp>
      <p:sp>
        <p:nvSpPr>
          <p:cNvPr id="3" name="Content Placeholder 2"/>
          <p:cNvSpPr>
            <a:spLocks noGrp="1"/>
          </p:cNvSpPr>
          <p:nvPr>
            <p:ph idx="1"/>
          </p:nvPr>
        </p:nvSpPr>
        <p:spPr>
          <a:xfrm>
            <a:off x="1251678" y="2354240"/>
            <a:ext cx="10178322" cy="3593591"/>
          </a:xfrm>
        </p:spPr>
        <p:txBody>
          <a:bodyPr/>
          <a:lstStyle/>
          <a:p>
            <a:r>
              <a:rPr lang="en-US" dirty="0" smtClean="0"/>
              <a:t>Data protection and privacy refers to the process of ensuring the preservation, integrity and reliability of data.</a:t>
            </a:r>
          </a:p>
          <a:p>
            <a:r>
              <a:rPr lang="en-US" dirty="0" smtClean="0"/>
              <a:t>Only authenticated persons should process, copy, delete, transmit and receive the respective data and information.</a:t>
            </a:r>
          </a:p>
          <a:p>
            <a:r>
              <a:rPr lang="en-US" dirty="0" smtClean="0"/>
              <a:t>To manage this system, data protection and privacy law is enacted.  To perform this operation many nations have made laws relating to data protection and privacy.</a:t>
            </a:r>
          </a:p>
          <a:p>
            <a:r>
              <a:rPr lang="en-US" dirty="0" smtClean="0"/>
              <a:t>It is really critical to protect the fundamental rights and privacy of an individual due to the nature of the Internet and the amount and information that may be accessed from it.</a:t>
            </a:r>
            <a:endParaRPr lang="en-US" dirty="0"/>
          </a:p>
        </p:txBody>
      </p:sp>
    </p:spTree>
    <p:extLst>
      <p:ext uri="{BB962C8B-B14F-4D97-AF65-F5344CB8AC3E}">
        <p14:creationId xmlns:p14="http://schemas.microsoft.com/office/powerpoint/2010/main" val="13282581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ppt/theme/themeOverride10.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ppt/theme/themeOverride11.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ppt/theme/themeOverride12.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ppt/theme/themeOverride13.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ppt/theme/themeOverride14.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ppt/theme/themeOverride15.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ppt/theme/themeOverride16.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ppt/theme/themeOverride17.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ppt/theme/themeOverride18.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ppt/theme/themeOverride19.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ppt/theme/themeOverride2.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ppt/theme/themeOverride20.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ppt/theme/themeOverride21.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ppt/theme/themeOverride22.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ppt/theme/themeOverride3.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ppt/theme/themeOverride4.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ppt/theme/themeOverride5.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ppt/theme/themeOverride6.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ppt/theme/themeOverride7.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ppt/theme/themeOverride8.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ppt/theme/themeOverride9.xml><?xml version="1.0" encoding="utf-8"?>
<a:themeOverride xmlns:a="http://schemas.openxmlformats.org/drawingml/2006/main">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themeOverride>
</file>

<file path=docProps/app.xml><?xml version="1.0" encoding="utf-8"?>
<Properties xmlns="http://schemas.openxmlformats.org/officeDocument/2006/extended-properties" xmlns:vt="http://schemas.openxmlformats.org/officeDocument/2006/docPropsVTypes">
  <Template/>
  <TotalTime>1292</TotalTime>
  <Words>1822</Words>
  <Application>Microsoft Office PowerPoint</Application>
  <PresentationFormat>Widescreen</PresentationFormat>
  <Paragraphs>158</Paragraphs>
  <Slides>24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Gill Sans MT</vt:lpstr>
      <vt:lpstr>Impact</vt:lpstr>
      <vt:lpstr>Wingdings</vt:lpstr>
      <vt:lpstr>Badge</vt:lpstr>
      <vt:lpstr>CYBER LAW</vt:lpstr>
      <vt:lpstr>OBJECTIVES</vt:lpstr>
      <vt:lpstr>Cyber Crime</vt:lpstr>
      <vt:lpstr>PowerPoint Presentation</vt:lpstr>
      <vt:lpstr>PowerPoint Presentation</vt:lpstr>
      <vt:lpstr>Cyber Law</vt:lpstr>
      <vt:lpstr>What does the cyber law incorporate?</vt:lpstr>
      <vt:lpstr>Intellectual Property Law</vt:lpstr>
      <vt:lpstr>Privacy (Data protection)</vt:lpstr>
      <vt:lpstr>Computer Crime law</vt:lpstr>
      <vt:lpstr>Digital Signature System </vt:lpstr>
      <vt:lpstr>Freedom of Expression (Telecommunication Law)</vt:lpstr>
      <vt:lpstr>International Cyber law</vt:lpstr>
      <vt:lpstr>Cyber law of Nepal</vt:lpstr>
      <vt:lpstr>PowerPoint Presentation</vt:lpstr>
      <vt:lpstr>The Electronic Transactions Act, 2063 (2008)</vt:lpstr>
      <vt:lpstr>Provisions Relating to Electronic Record and Digital Signature (chapter 2) </vt:lpstr>
      <vt:lpstr>Offence Relating To Computer (chapter 9)</vt:lpstr>
      <vt:lpstr>PowerPoint Presentation</vt:lpstr>
      <vt:lpstr>Situation in Nepal</vt:lpstr>
      <vt:lpstr>PowerPoint Presentation</vt:lpstr>
      <vt:lpstr>Advantages of Cyber law</vt:lpstr>
      <vt:lpstr>PowerPoint Presentation</vt:lpstr>
      <vt:lpstr>Disadvantages of cyber law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LAW</dc:title>
  <dc:creator>Deepa Tamang</dc:creator>
  <cp:lastModifiedBy>shiva angus</cp:lastModifiedBy>
  <cp:revision>83</cp:revision>
  <dcterms:created xsi:type="dcterms:W3CDTF">2017-06-11T17:44:29Z</dcterms:created>
  <dcterms:modified xsi:type="dcterms:W3CDTF">2019-03-31T00:33:27Z</dcterms:modified>
</cp:coreProperties>
</file>