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7" r:id="rId2"/>
    <p:sldId id="256" r:id="rId3"/>
    <p:sldId id="258" r:id="rId4"/>
    <p:sldId id="257" r:id="rId5"/>
    <p:sldId id="259" r:id="rId6"/>
    <p:sldId id="260" r:id="rId7"/>
    <p:sldId id="281" r:id="rId8"/>
    <p:sldId id="282" r:id="rId9"/>
    <p:sldId id="283" r:id="rId10"/>
    <p:sldId id="284" r:id="rId11"/>
    <p:sldId id="261" r:id="rId12"/>
    <p:sldId id="262" r:id="rId13"/>
    <p:sldId id="286" r:id="rId14"/>
    <p:sldId id="263" r:id="rId15"/>
    <p:sldId id="264" r:id="rId16"/>
    <p:sldId id="285" r:id="rId17"/>
    <p:sldId id="265" r:id="rId18"/>
    <p:sldId id="266" r:id="rId19"/>
    <p:sldId id="267" r:id="rId20"/>
    <p:sldId id="268" r:id="rId21"/>
    <p:sldId id="269" r:id="rId22"/>
    <p:sldId id="270" r:id="rId23"/>
    <p:sldId id="289" r:id="rId24"/>
    <p:sldId id="271" r:id="rId25"/>
    <p:sldId id="272" r:id="rId26"/>
    <p:sldId id="273" r:id="rId27"/>
    <p:sldId id="274" r:id="rId28"/>
    <p:sldId id="275" r:id="rId29"/>
    <p:sldId id="276" r:id="rId30"/>
    <p:sldId id="277" r:id="rId31"/>
    <p:sldId id="291" r:id="rId32"/>
    <p:sldId id="278"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DB5CA-32B7-4BE1-BD21-716CA70F1B4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6B4B956-2F93-43CF-86FA-7CA1EA878355}">
      <dgm:prSet phldrT="[Text]"/>
      <dgm:spPr/>
      <dgm:t>
        <a:bodyPr/>
        <a:lstStyle/>
        <a:p>
          <a:r>
            <a:rPr lang="en-US" dirty="0"/>
            <a:t>Cyber Crime</a:t>
          </a:r>
        </a:p>
      </dgm:t>
    </dgm:pt>
    <dgm:pt modelId="{CC0FB733-AAF1-4D53-BBE1-E29709C53526}" type="parTrans" cxnId="{7D51A994-088C-4A2D-BBC8-910D0746970D}">
      <dgm:prSet/>
      <dgm:spPr/>
      <dgm:t>
        <a:bodyPr/>
        <a:lstStyle/>
        <a:p>
          <a:endParaRPr lang="en-US"/>
        </a:p>
      </dgm:t>
    </dgm:pt>
    <dgm:pt modelId="{E819C7C5-1901-4F7D-9539-78657867405A}" type="sibTrans" cxnId="{7D51A994-088C-4A2D-BBC8-910D0746970D}">
      <dgm:prSet/>
      <dgm:spPr/>
      <dgm:t>
        <a:bodyPr/>
        <a:lstStyle/>
        <a:p>
          <a:endParaRPr lang="en-US"/>
        </a:p>
      </dgm:t>
    </dgm:pt>
    <dgm:pt modelId="{9169829A-5152-4FB4-8EA7-CAB778699C09}">
      <dgm:prSet phldrT="[Text]"/>
      <dgm:spPr/>
      <dgm:t>
        <a:bodyPr/>
        <a:lstStyle/>
        <a:p>
          <a:r>
            <a:rPr lang="en-US" dirty="0"/>
            <a:t>Based on Computer's Role</a:t>
          </a:r>
        </a:p>
      </dgm:t>
    </dgm:pt>
    <dgm:pt modelId="{6A6E034D-7EB1-4488-8393-B7A5AB9BE47D}" type="parTrans" cxnId="{5D63234B-53C4-42A9-AF1F-AEA6C24154AF}">
      <dgm:prSet/>
      <dgm:spPr/>
      <dgm:t>
        <a:bodyPr/>
        <a:lstStyle/>
        <a:p>
          <a:endParaRPr lang="en-US"/>
        </a:p>
      </dgm:t>
    </dgm:pt>
    <dgm:pt modelId="{5B4CCDCC-566B-4DF8-8FA4-B05B831CB393}" type="sibTrans" cxnId="{5D63234B-53C4-42A9-AF1F-AEA6C24154AF}">
      <dgm:prSet/>
      <dgm:spPr/>
      <dgm:t>
        <a:bodyPr/>
        <a:lstStyle/>
        <a:p>
          <a:endParaRPr lang="en-US"/>
        </a:p>
      </dgm:t>
    </dgm:pt>
    <dgm:pt modelId="{EF2C8846-5989-417E-8FA4-6524EFECA697}">
      <dgm:prSet phldrT="[Text]"/>
      <dgm:spPr/>
      <dgm:t>
        <a:bodyPr/>
        <a:lstStyle/>
        <a:p>
          <a:r>
            <a:rPr lang="en-US" dirty="0"/>
            <a:t>Based on the type of victim</a:t>
          </a:r>
        </a:p>
      </dgm:t>
    </dgm:pt>
    <dgm:pt modelId="{FD526E27-C5CD-4136-9C3D-90CB7A5DDD6B}" type="parTrans" cxnId="{95EF4D6D-9FDB-4554-8227-7C5910614C3D}">
      <dgm:prSet/>
      <dgm:spPr/>
      <dgm:t>
        <a:bodyPr/>
        <a:lstStyle/>
        <a:p>
          <a:endParaRPr lang="en-US"/>
        </a:p>
      </dgm:t>
    </dgm:pt>
    <dgm:pt modelId="{E0B250B9-4102-4FD9-81A6-FA2F5520F901}" type="sibTrans" cxnId="{95EF4D6D-9FDB-4554-8227-7C5910614C3D}">
      <dgm:prSet/>
      <dgm:spPr/>
      <dgm:t>
        <a:bodyPr/>
        <a:lstStyle/>
        <a:p>
          <a:endParaRPr lang="en-US"/>
        </a:p>
      </dgm:t>
    </dgm:pt>
    <dgm:pt modelId="{22DA3543-09B4-4F0B-9405-1626B172624C}" type="pres">
      <dgm:prSet presAssocID="{F54DB5CA-32B7-4BE1-BD21-716CA70F1B42}" presName="hierChild1" presStyleCnt="0">
        <dgm:presLayoutVars>
          <dgm:orgChart val="1"/>
          <dgm:chPref val="1"/>
          <dgm:dir/>
          <dgm:animOne val="branch"/>
          <dgm:animLvl val="lvl"/>
          <dgm:resizeHandles/>
        </dgm:presLayoutVars>
      </dgm:prSet>
      <dgm:spPr/>
    </dgm:pt>
    <dgm:pt modelId="{9EAD96AE-6235-4BF1-B0CD-B703228AA128}" type="pres">
      <dgm:prSet presAssocID="{36B4B956-2F93-43CF-86FA-7CA1EA878355}" presName="hierRoot1" presStyleCnt="0">
        <dgm:presLayoutVars>
          <dgm:hierBranch val="init"/>
        </dgm:presLayoutVars>
      </dgm:prSet>
      <dgm:spPr/>
    </dgm:pt>
    <dgm:pt modelId="{13950299-A281-4A5D-9693-11AABC6AA5F0}" type="pres">
      <dgm:prSet presAssocID="{36B4B956-2F93-43CF-86FA-7CA1EA878355}" presName="rootComposite1" presStyleCnt="0"/>
      <dgm:spPr/>
    </dgm:pt>
    <dgm:pt modelId="{3FD7B031-CC2D-42E6-BAB6-FB391AFDE5D5}" type="pres">
      <dgm:prSet presAssocID="{36B4B956-2F93-43CF-86FA-7CA1EA878355}" presName="rootText1" presStyleLbl="node0" presStyleIdx="0" presStyleCnt="1" custLinFactNeighborX="1302" custLinFactNeighborY="7075">
        <dgm:presLayoutVars>
          <dgm:chPref val="3"/>
        </dgm:presLayoutVars>
      </dgm:prSet>
      <dgm:spPr/>
    </dgm:pt>
    <dgm:pt modelId="{DFB70C62-28FE-4DBF-86D8-AF760179164F}" type="pres">
      <dgm:prSet presAssocID="{36B4B956-2F93-43CF-86FA-7CA1EA878355}" presName="rootConnector1" presStyleLbl="node1" presStyleIdx="0" presStyleCnt="0"/>
      <dgm:spPr/>
    </dgm:pt>
    <dgm:pt modelId="{460FE89B-CCFF-4862-8CE6-5A77AEE55FAD}" type="pres">
      <dgm:prSet presAssocID="{36B4B956-2F93-43CF-86FA-7CA1EA878355}" presName="hierChild2" presStyleCnt="0"/>
      <dgm:spPr/>
    </dgm:pt>
    <dgm:pt modelId="{51A96721-FB03-45FE-8A9E-A5A0714A2893}" type="pres">
      <dgm:prSet presAssocID="{6A6E034D-7EB1-4488-8393-B7A5AB9BE47D}" presName="Name37" presStyleLbl="parChTrans1D2" presStyleIdx="0" presStyleCnt="2"/>
      <dgm:spPr/>
    </dgm:pt>
    <dgm:pt modelId="{A0819C93-C213-4918-A14F-A7541FC89565}" type="pres">
      <dgm:prSet presAssocID="{9169829A-5152-4FB4-8EA7-CAB778699C09}" presName="hierRoot2" presStyleCnt="0">
        <dgm:presLayoutVars>
          <dgm:hierBranch val="init"/>
        </dgm:presLayoutVars>
      </dgm:prSet>
      <dgm:spPr/>
    </dgm:pt>
    <dgm:pt modelId="{D1A79940-4C02-43A9-B464-A69AE9804106}" type="pres">
      <dgm:prSet presAssocID="{9169829A-5152-4FB4-8EA7-CAB778699C09}" presName="rootComposite" presStyleCnt="0"/>
      <dgm:spPr/>
    </dgm:pt>
    <dgm:pt modelId="{CB7AE0AE-5D1E-4C5E-BD17-EEC27DB537FB}" type="pres">
      <dgm:prSet presAssocID="{9169829A-5152-4FB4-8EA7-CAB778699C09}" presName="rootText" presStyleLbl="node2" presStyleIdx="0" presStyleCnt="2">
        <dgm:presLayoutVars>
          <dgm:chPref val="3"/>
        </dgm:presLayoutVars>
      </dgm:prSet>
      <dgm:spPr/>
    </dgm:pt>
    <dgm:pt modelId="{7642319C-B894-4BBD-9BB7-2FDAB21F0965}" type="pres">
      <dgm:prSet presAssocID="{9169829A-5152-4FB4-8EA7-CAB778699C09}" presName="rootConnector" presStyleLbl="node2" presStyleIdx="0" presStyleCnt="2"/>
      <dgm:spPr/>
    </dgm:pt>
    <dgm:pt modelId="{BC9F08A5-EBA5-4B43-BCBF-D487ECA1F7A3}" type="pres">
      <dgm:prSet presAssocID="{9169829A-5152-4FB4-8EA7-CAB778699C09}" presName="hierChild4" presStyleCnt="0"/>
      <dgm:spPr/>
    </dgm:pt>
    <dgm:pt modelId="{0ACD219D-BC1A-4F20-BD56-6D8466C0F6F6}" type="pres">
      <dgm:prSet presAssocID="{9169829A-5152-4FB4-8EA7-CAB778699C09}" presName="hierChild5" presStyleCnt="0"/>
      <dgm:spPr/>
    </dgm:pt>
    <dgm:pt modelId="{BDD9B3A8-6736-4769-92BC-D0C03E548D6A}" type="pres">
      <dgm:prSet presAssocID="{FD526E27-C5CD-4136-9C3D-90CB7A5DDD6B}" presName="Name37" presStyleLbl="parChTrans1D2" presStyleIdx="1" presStyleCnt="2"/>
      <dgm:spPr/>
    </dgm:pt>
    <dgm:pt modelId="{A83098C2-ABB5-487B-9F05-17FD6235E1A8}" type="pres">
      <dgm:prSet presAssocID="{EF2C8846-5989-417E-8FA4-6524EFECA697}" presName="hierRoot2" presStyleCnt="0">
        <dgm:presLayoutVars>
          <dgm:hierBranch val="init"/>
        </dgm:presLayoutVars>
      </dgm:prSet>
      <dgm:spPr/>
    </dgm:pt>
    <dgm:pt modelId="{5886C8CE-0303-4775-B9F2-EFA71020E28B}" type="pres">
      <dgm:prSet presAssocID="{EF2C8846-5989-417E-8FA4-6524EFECA697}" presName="rootComposite" presStyleCnt="0"/>
      <dgm:spPr/>
    </dgm:pt>
    <dgm:pt modelId="{00251722-A621-4B24-BBE1-D3065557F977}" type="pres">
      <dgm:prSet presAssocID="{EF2C8846-5989-417E-8FA4-6524EFECA697}" presName="rootText" presStyleLbl="node2" presStyleIdx="1" presStyleCnt="2">
        <dgm:presLayoutVars>
          <dgm:chPref val="3"/>
        </dgm:presLayoutVars>
      </dgm:prSet>
      <dgm:spPr/>
    </dgm:pt>
    <dgm:pt modelId="{D25DA7EE-4831-47A4-B3DD-9DB3E48312ED}" type="pres">
      <dgm:prSet presAssocID="{EF2C8846-5989-417E-8FA4-6524EFECA697}" presName="rootConnector" presStyleLbl="node2" presStyleIdx="1" presStyleCnt="2"/>
      <dgm:spPr/>
    </dgm:pt>
    <dgm:pt modelId="{907C93BE-F7BB-4E08-9DC4-0C5ADE0F2C38}" type="pres">
      <dgm:prSet presAssocID="{EF2C8846-5989-417E-8FA4-6524EFECA697}" presName="hierChild4" presStyleCnt="0"/>
      <dgm:spPr/>
    </dgm:pt>
    <dgm:pt modelId="{2713A42B-8D7D-426C-933B-BFA98068CFDC}" type="pres">
      <dgm:prSet presAssocID="{EF2C8846-5989-417E-8FA4-6524EFECA697}" presName="hierChild5" presStyleCnt="0"/>
      <dgm:spPr/>
    </dgm:pt>
    <dgm:pt modelId="{6400F38E-362F-4928-8088-41C16969503B}" type="pres">
      <dgm:prSet presAssocID="{36B4B956-2F93-43CF-86FA-7CA1EA878355}" presName="hierChild3" presStyleCnt="0"/>
      <dgm:spPr/>
    </dgm:pt>
  </dgm:ptLst>
  <dgm:cxnLst>
    <dgm:cxn modelId="{22AD012D-36D3-47B9-A1B5-3CC1F984DDF9}" type="presOf" srcId="{F54DB5CA-32B7-4BE1-BD21-716CA70F1B42}" destId="{22DA3543-09B4-4F0B-9405-1626B172624C}" srcOrd="0" destOrd="0" presId="urn:microsoft.com/office/officeart/2005/8/layout/orgChart1"/>
    <dgm:cxn modelId="{3F576B30-D79B-4986-AD7B-8CAEE482070F}" type="presOf" srcId="{FD526E27-C5CD-4136-9C3D-90CB7A5DDD6B}" destId="{BDD9B3A8-6736-4769-92BC-D0C03E548D6A}" srcOrd="0" destOrd="0" presId="urn:microsoft.com/office/officeart/2005/8/layout/orgChart1"/>
    <dgm:cxn modelId="{5D63234B-53C4-42A9-AF1F-AEA6C24154AF}" srcId="{36B4B956-2F93-43CF-86FA-7CA1EA878355}" destId="{9169829A-5152-4FB4-8EA7-CAB778699C09}" srcOrd="0" destOrd="0" parTransId="{6A6E034D-7EB1-4488-8393-B7A5AB9BE47D}" sibTransId="{5B4CCDCC-566B-4DF8-8FA4-B05B831CB393}"/>
    <dgm:cxn modelId="{95EF4D6D-9FDB-4554-8227-7C5910614C3D}" srcId="{36B4B956-2F93-43CF-86FA-7CA1EA878355}" destId="{EF2C8846-5989-417E-8FA4-6524EFECA697}" srcOrd="1" destOrd="0" parTransId="{FD526E27-C5CD-4136-9C3D-90CB7A5DDD6B}" sibTransId="{E0B250B9-4102-4FD9-81A6-FA2F5520F901}"/>
    <dgm:cxn modelId="{9892195A-1D66-40F6-9EFD-DC96BCF5F5F4}" type="presOf" srcId="{36B4B956-2F93-43CF-86FA-7CA1EA878355}" destId="{3FD7B031-CC2D-42E6-BAB6-FB391AFDE5D5}" srcOrd="0" destOrd="0" presId="urn:microsoft.com/office/officeart/2005/8/layout/orgChart1"/>
    <dgm:cxn modelId="{7D51A994-088C-4A2D-BBC8-910D0746970D}" srcId="{F54DB5CA-32B7-4BE1-BD21-716CA70F1B42}" destId="{36B4B956-2F93-43CF-86FA-7CA1EA878355}" srcOrd="0" destOrd="0" parTransId="{CC0FB733-AAF1-4D53-BBE1-E29709C53526}" sibTransId="{E819C7C5-1901-4F7D-9539-78657867405A}"/>
    <dgm:cxn modelId="{5C48C0AE-F4F0-4D9A-BAF7-5FB1B9C5A69E}" type="presOf" srcId="{EF2C8846-5989-417E-8FA4-6524EFECA697}" destId="{D25DA7EE-4831-47A4-B3DD-9DB3E48312ED}" srcOrd="1" destOrd="0" presId="urn:microsoft.com/office/officeart/2005/8/layout/orgChart1"/>
    <dgm:cxn modelId="{5CCFFDB9-EC5F-481A-9705-4577C7038510}" type="presOf" srcId="{6A6E034D-7EB1-4488-8393-B7A5AB9BE47D}" destId="{51A96721-FB03-45FE-8A9E-A5A0714A2893}" srcOrd="0" destOrd="0" presId="urn:microsoft.com/office/officeart/2005/8/layout/orgChart1"/>
    <dgm:cxn modelId="{F9A170BB-DA32-49BC-9E80-C23B8AA16270}" type="presOf" srcId="{9169829A-5152-4FB4-8EA7-CAB778699C09}" destId="{7642319C-B894-4BBD-9BB7-2FDAB21F0965}" srcOrd="1" destOrd="0" presId="urn:microsoft.com/office/officeart/2005/8/layout/orgChart1"/>
    <dgm:cxn modelId="{E12838DD-E495-4838-A774-24B87CB2B31A}" type="presOf" srcId="{9169829A-5152-4FB4-8EA7-CAB778699C09}" destId="{CB7AE0AE-5D1E-4C5E-BD17-EEC27DB537FB}" srcOrd="0" destOrd="0" presId="urn:microsoft.com/office/officeart/2005/8/layout/orgChart1"/>
    <dgm:cxn modelId="{D590F5EF-34FA-47EE-946F-FBDDD2B3057A}" type="presOf" srcId="{36B4B956-2F93-43CF-86FA-7CA1EA878355}" destId="{DFB70C62-28FE-4DBF-86D8-AF760179164F}" srcOrd="1" destOrd="0" presId="urn:microsoft.com/office/officeart/2005/8/layout/orgChart1"/>
    <dgm:cxn modelId="{438698FE-320C-497E-B29A-4CE7BA047CBA}" type="presOf" srcId="{EF2C8846-5989-417E-8FA4-6524EFECA697}" destId="{00251722-A621-4B24-BBE1-D3065557F977}" srcOrd="0" destOrd="0" presId="urn:microsoft.com/office/officeart/2005/8/layout/orgChart1"/>
    <dgm:cxn modelId="{3B41A8A9-0BBA-4EB5-B44D-1ADF5BC1D8FC}" type="presParOf" srcId="{22DA3543-09B4-4F0B-9405-1626B172624C}" destId="{9EAD96AE-6235-4BF1-B0CD-B703228AA128}" srcOrd="0" destOrd="0" presId="urn:microsoft.com/office/officeart/2005/8/layout/orgChart1"/>
    <dgm:cxn modelId="{719D5069-8743-4891-9564-1E5DF5F6003B}" type="presParOf" srcId="{9EAD96AE-6235-4BF1-B0CD-B703228AA128}" destId="{13950299-A281-4A5D-9693-11AABC6AA5F0}" srcOrd="0" destOrd="0" presId="urn:microsoft.com/office/officeart/2005/8/layout/orgChart1"/>
    <dgm:cxn modelId="{64AE4BB0-9D8A-4F93-9949-C308BB477FC2}" type="presParOf" srcId="{13950299-A281-4A5D-9693-11AABC6AA5F0}" destId="{3FD7B031-CC2D-42E6-BAB6-FB391AFDE5D5}" srcOrd="0" destOrd="0" presId="urn:microsoft.com/office/officeart/2005/8/layout/orgChart1"/>
    <dgm:cxn modelId="{835A105D-485F-4362-A4BA-A405E8915FD0}" type="presParOf" srcId="{13950299-A281-4A5D-9693-11AABC6AA5F0}" destId="{DFB70C62-28FE-4DBF-86D8-AF760179164F}" srcOrd="1" destOrd="0" presId="urn:microsoft.com/office/officeart/2005/8/layout/orgChart1"/>
    <dgm:cxn modelId="{7DCC1FA3-6DE4-4613-8C1A-3A056B59DF9C}" type="presParOf" srcId="{9EAD96AE-6235-4BF1-B0CD-B703228AA128}" destId="{460FE89B-CCFF-4862-8CE6-5A77AEE55FAD}" srcOrd="1" destOrd="0" presId="urn:microsoft.com/office/officeart/2005/8/layout/orgChart1"/>
    <dgm:cxn modelId="{0225868A-D6C0-4404-8C20-5F1D963C336D}" type="presParOf" srcId="{460FE89B-CCFF-4862-8CE6-5A77AEE55FAD}" destId="{51A96721-FB03-45FE-8A9E-A5A0714A2893}" srcOrd="0" destOrd="0" presId="urn:microsoft.com/office/officeart/2005/8/layout/orgChart1"/>
    <dgm:cxn modelId="{A8C09B2B-3866-4377-9551-87E492A89BE6}" type="presParOf" srcId="{460FE89B-CCFF-4862-8CE6-5A77AEE55FAD}" destId="{A0819C93-C213-4918-A14F-A7541FC89565}" srcOrd="1" destOrd="0" presId="urn:microsoft.com/office/officeart/2005/8/layout/orgChart1"/>
    <dgm:cxn modelId="{0DB0AE53-02B3-4526-81F3-FD3B751A7E57}" type="presParOf" srcId="{A0819C93-C213-4918-A14F-A7541FC89565}" destId="{D1A79940-4C02-43A9-B464-A69AE9804106}" srcOrd="0" destOrd="0" presId="urn:microsoft.com/office/officeart/2005/8/layout/orgChart1"/>
    <dgm:cxn modelId="{E4192390-0EC5-453E-9BE0-153C8F4BF04E}" type="presParOf" srcId="{D1A79940-4C02-43A9-B464-A69AE9804106}" destId="{CB7AE0AE-5D1E-4C5E-BD17-EEC27DB537FB}" srcOrd="0" destOrd="0" presId="urn:microsoft.com/office/officeart/2005/8/layout/orgChart1"/>
    <dgm:cxn modelId="{DC063D83-4007-43AE-9E31-A3D170FAAC60}" type="presParOf" srcId="{D1A79940-4C02-43A9-B464-A69AE9804106}" destId="{7642319C-B894-4BBD-9BB7-2FDAB21F0965}" srcOrd="1" destOrd="0" presId="urn:microsoft.com/office/officeart/2005/8/layout/orgChart1"/>
    <dgm:cxn modelId="{A6B12A70-678B-4615-BAC1-7567AF335F43}" type="presParOf" srcId="{A0819C93-C213-4918-A14F-A7541FC89565}" destId="{BC9F08A5-EBA5-4B43-BCBF-D487ECA1F7A3}" srcOrd="1" destOrd="0" presId="urn:microsoft.com/office/officeart/2005/8/layout/orgChart1"/>
    <dgm:cxn modelId="{83A072EB-7BDE-4859-9156-AF5EF28878BF}" type="presParOf" srcId="{A0819C93-C213-4918-A14F-A7541FC89565}" destId="{0ACD219D-BC1A-4F20-BD56-6D8466C0F6F6}" srcOrd="2" destOrd="0" presId="urn:microsoft.com/office/officeart/2005/8/layout/orgChart1"/>
    <dgm:cxn modelId="{5E0C48C3-CE49-4B1E-B1B5-31E23AF456E6}" type="presParOf" srcId="{460FE89B-CCFF-4862-8CE6-5A77AEE55FAD}" destId="{BDD9B3A8-6736-4769-92BC-D0C03E548D6A}" srcOrd="2" destOrd="0" presId="urn:microsoft.com/office/officeart/2005/8/layout/orgChart1"/>
    <dgm:cxn modelId="{144D36DC-EF95-4105-9FEF-0C093E2D44B3}" type="presParOf" srcId="{460FE89B-CCFF-4862-8CE6-5A77AEE55FAD}" destId="{A83098C2-ABB5-487B-9F05-17FD6235E1A8}" srcOrd="3" destOrd="0" presId="urn:microsoft.com/office/officeart/2005/8/layout/orgChart1"/>
    <dgm:cxn modelId="{590AA3A9-45CF-4FA2-95A3-599635A7B329}" type="presParOf" srcId="{A83098C2-ABB5-487B-9F05-17FD6235E1A8}" destId="{5886C8CE-0303-4775-B9F2-EFA71020E28B}" srcOrd="0" destOrd="0" presId="urn:microsoft.com/office/officeart/2005/8/layout/orgChart1"/>
    <dgm:cxn modelId="{C61B000F-8E1C-44FC-BCBE-1B255E4F2A5E}" type="presParOf" srcId="{5886C8CE-0303-4775-B9F2-EFA71020E28B}" destId="{00251722-A621-4B24-BBE1-D3065557F977}" srcOrd="0" destOrd="0" presId="urn:microsoft.com/office/officeart/2005/8/layout/orgChart1"/>
    <dgm:cxn modelId="{FC05B128-7069-4AD8-9DA9-BC20BDD525D9}" type="presParOf" srcId="{5886C8CE-0303-4775-B9F2-EFA71020E28B}" destId="{D25DA7EE-4831-47A4-B3DD-9DB3E48312ED}" srcOrd="1" destOrd="0" presId="urn:microsoft.com/office/officeart/2005/8/layout/orgChart1"/>
    <dgm:cxn modelId="{48F9CF40-D79A-4593-ABCF-1DDE71E6A08A}" type="presParOf" srcId="{A83098C2-ABB5-487B-9F05-17FD6235E1A8}" destId="{907C93BE-F7BB-4E08-9DC4-0C5ADE0F2C38}" srcOrd="1" destOrd="0" presId="urn:microsoft.com/office/officeart/2005/8/layout/orgChart1"/>
    <dgm:cxn modelId="{64407F8C-AED3-40D4-96DB-47EFCAA00522}" type="presParOf" srcId="{A83098C2-ABB5-487B-9F05-17FD6235E1A8}" destId="{2713A42B-8D7D-426C-933B-BFA98068CFDC}" srcOrd="2" destOrd="0" presId="urn:microsoft.com/office/officeart/2005/8/layout/orgChart1"/>
    <dgm:cxn modelId="{7988F0D6-B291-4487-85C9-32A82D27A47D}" type="presParOf" srcId="{9EAD96AE-6235-4BF1-B0CD-B703228AA128}" destId="{6400F38E-362F-4928-8088-41C16969503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0D6F80-8A17-4517-8945-CFC108A63D3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881D3D1-2F06-43C4-93CB-969BBD9719C9}">
      <dgm:prSet phldrT="[Text]"/>
      <dgm:spPr/>
      <dgm:t>
        <a:bodyPr/>
        <a:lstStyle/>
        <a:p>
          <a:r>
            <a:rPr lang="en-US" dirty="0"/>
            <a:t>Based on Computer’s Role</a:t>
          </a:r>
        </a:p>
      </dgm:t>
    </dgm:pt>
    <dgm:pt modelId="{5B48F4CC-55F8-49B7-8563-F07FFF4D8AC4}" type="parTrans" cxnId="{DE0E97B1-BC2D-4E61-9891-6DD1F39B7689}">
      <dgm:prSet/>
      <dgm:spPr/>
      <dgm:t>
        <a:bodyPr/>
        <a:lstStyle/>
        <a:p>
          <a:endParaRPr lang="en-US"/>
        </a:p>
      </dgm:t>
    </dgm:pt>
    <dgm:pt modelId="{9F61690A-794A-4524-8594-98710F794506}" type="sibTrans" cxnId="{DE0E97B1-BC2D-4E61-9891-6DD1F39B7689}">
      <dgm:prSet/>
      <dgm:spPr/>
      <dgm:t>
        <a:bodyPr/>
        <a:lstStyle/>
        <a:p>
          <a:endParaRPr lang="en-US"/>
        </a:p>
      </dgm:t>
    </dgm:pt>
    <dgm:pt modelId="{0551E527-62A8-441A-ACC6-32AC065A6833}">
      <dgm:prSet phldrT="[Text]"/>
      <dgm:spPr/>
      <dgm:t>
        <a:bodyPr/>
        <a:lstStyle/>
        <a:p>
          <a:r>
            <a:rPr lang="en-US" dirty="0"/>
            <a:t>Computer As A Target</a:t>
          </a:r>
        </a:p>
        <a:p>
          <a:r>
            <a:rPr lang="en-US" dirty="0"/>
            <a:t>(e.g.. Unauthorized access to computer, malware attack Software/Hardware)</a:t>
          </a:r>
        </a:p>
      </dgm:t>
    </dgm:pt>
    <dgm:pt modelId="{7E910E0F-A26F-4D29-AA69-E05BB7006CCB}" type="parTrans" cxnId="{056BC2C7-0E1F-4843-8228-49B4201B5389}">
      <dgm:prSet/>
      <dgm:spPr/>
      <dgm:t>
        <a:bodyPr/>
        <a:lstStyle/>
        <a:p>
          <a:endParaRPr lang="en-US"/>
        </a:p>
      </dgm:t>
    </dgm:pt>
    <dgm:pt modelId="{BD22C8F0-E942-4530-959C-83F99347A4FF}" type="sibTrans" cxnId="{056BC2C7-0E1F-4843-8228-49B4201B5389}">
      <dgm:prSet/>
      <dgm:spPr/>
      <dgm:t>
        <a:bodyPr/>
        <a:lstStyle/>
        <a:p>
          <a:endParaRPr lang="en-US"/>
        </a:p>
      </dgm:t>
    </dgm:pt>
    <dgm:pt modelId="{C6E13C9B-5C0C-4966-8709-D26A8D9CBFE3}">
      <dgm:prSet phldrT="[Text]"/>
      <dgm:spPr/>
      <dgm:t>
        <a:bodyPr/>
        <a:lstStyle/>
        <a:p>
          <a:r>
            <a:rPr lang="en-US" dirty="0"/>
            <a:t>Computer Accidentally Used </a:t>
          </a:r>
        </a:p>
        <a:p>
          <a:r>
            <a:rPr lang="en-US" dirty="0"/>
            <a:t>(e.g. Child pornography, fraud)</a:t>
          </a:r>
        </a:p>
      </dgm:t>
    </dgm:pt>
    <dgm:pt modelId="{623EA669-17F0-4058-B400-AE067CBFBD67}" type="parTrans" cxnId="{AE992517-BC92-4226-8074-D66A402202BB}">
      <dgm:prSet/>
      <dgm:spPr/>
      <dgm:t>
        <a:bodyPr/>
        <a:lstStyle/>
        <a:p>
          <a:endParaRPr lang="en-US"/>
        </a:p>
      </dgm:t>
    </dgm:pt>
    <dgm:pt modelId="{0C095131-EC53-4158-A8EF-B2C62E3A6393}" type="sibTrans" cxnId="{AE992517-BC92-4226-8074-D66A402202BB}">
      <dgm:prSet/>
      <dgm:spPr/>
      <dgm:t>
        <a:bodyPr/>
        <a:lstStyle/>
        <a:p>
          <a:endParaRPr lang="en-US"/>
        </a:p>
      </dgm:t>
    </dgm:pt>
    <dgm:pt modelId="{8A839483-C413-4895-87D3-8D1696E6748B}">
      <dgm:prSet phldrT="[Text]"/>
      <dgm:spPr/>
      <dgm:t>
        <a:bodyPr/>
        <a:lstStyle/>
        <a:p>
          <a:r>
            <a:rPr lang="en-US" dirty="0"/>
            <a:t>Computer as a helper</a:t>
          </a:r>
        </a:p>
        <a:p>
          <a:r>
            <a:rPr lang="en-US" dirty="0"/>
            <a:t>(Software Piracy, copyrights infringement)</a:t>
          </a:r>
        </a:p>
      </dgm:t>
    </dgm:pt>
    <dgm:pt modelId="{884EB814-D29C-4419-B5AA-7931F964D2D0}" type="parTrans" cxnId="{173F6D94-1FAA-43A1-BA2F-4FB25CB496B1}">
      <dgm:prSet/>
      <dgm:spPr/>
      <dgm:t>
        <a:bodyPr/>
        <a:lstStyle/>
        <a:p>
          <a:endParaRPr lang="en-US"/>
        </a:p>
      </dgm:t>
    </dgm:pt>
    <dgm:pt modelId="{3B7F9536-6126-4AC7-9178-0C4726A8625D}" type="sibTrans" cxnId="{173F6D94-1FAA-43A1-BA2F-4FB25CB496B1}">
      <dgm:prSet/>
      <dgm:spPr/>
      <dgm:t>
        <a:bodyPr/>
        <a:lstStyle/>
        <a:p>
          <a:endParaRPr lang="en-US"/>
        </a:p>
      </dgm:t>
    </dgm:pt>
    <dgm:pt modelId="{D74DA682-3B8E-4366-866E-461600E51996}">
      <dgm:prSet phldrT="[Text]"/>
      <dgm:spPr/>
      <dgm:t>
        <a:bodyPr/>
        <a:lstStyle/>
        <a:p>
          <a:r>
            <a:rPr lang="en-US" dirty="0"/>
            <a:t>Computer As Tool</a:t>
          </a:r>
        </a:p>
        <a:p>
          <a:r>
            <a:rPr lang="en-US" dirty="0"/>
            <a:t>(e.g. credit card fraud, telecom fraud, spam)</a:t>
          </a:r>
        </a:p>
      </dgm:t>
    </dgm:pt>
    <dgm:pt modelId="{6BFD231A-031D-4DEB-94CE-0370326D773E}" type="parTrans" cxnId="{FD53B86C-1D7D-4D48-A25E-7D502C37A3C8}">
      <dgm:prSet/>
      <dgm:spPr/>
      <dgm:t>
        <a:bodyPr/>
        <a:lstStyle/>
        <a:p>
          <a:endParaRPr lang="en-US"/>
        </a:p>
      </dgm:t>
    </dgm:pt>
    <dgm:pt modelId="{63CB1374-B823-4857-8C5A-C86E0DBCB18E}" type="sibTrans" cxnId="{FD53B86C-1D7D-4D48-A25E-7D502C37A3C8}">
      <dgm:prSet/>
      <dgm:spPr/>
      <dgm:t>
        <a:bodyPr/>
        <a:lstStyle/>
        <a:p>
          <a:endParaRPr lang="en-US"/>
        </a:p>
      </dgm:t>
    </dgm:pt>
    <dgm:pt modelId="{F06D5BA9-2038-40C4-8850-F64782F0FC01}" type="pres">
      <dgm:prSet presAssocID="{D70D6F80-8A17-4517-8945-CFC108A63D3D}" presName="hierChild1" presStyleCnt="0">
        <dgm:presLayoutVars>
          <dgm:orgChart val="1"/>
          <dgm:chPref val="1"/>
          <dgm:dir/>
          <dgm:animOne val="branch"/>
          <dgm:animLvl val="lvl"/>
          <dgm:resizeHandles/>
        </dgm:presLayoutVars>
      </dgm:prSet>
      <dgm:spPr/>
    </dgm:pt>
    <dgm:pt modelId="{ED0D02FF-D54A-49D5-B935-7873E7436C78}" type="pres">
      <dgm:prSet presAssocID="{D881D3D1-2F06-43C4-93CB-969BBD9719C9}" presName="hierRoot1" presStyleCnt="0">
        <dgm:presLayoutVars>
          <dgm:hierBranch val="init"/>
        </dgm:presLayoutVars>
      </dgm:prSet>
      <dgm:spPr/>
    </dgm:pt>
    <dgm:pt modelId="{277002E2-8F62-46D8-A268-8F7F3359FC02}" type="pres">
      <dgm:prSet presAssocID="{D881D3D1-2F06-43C4-93CB-969BBD9719C9}" presName="rootComposite1" presStyleCnt="0"/>
      <dgm:spPr/>
    </dgm:pt>
    <dgm:pt modelId="{8CC74F34-53EF-451F-AD19-1A781F3C8989}" type="pres">
      <dgm:prSet presAssocID="{D881D3D1-2F06-43C4-93CB-969BBD9719C9}" presName="rootText1" presStyleLbl="node0" presStyleIdx="0" presStyleCnt="1" custScaleX="114132" custScaleY="124639">
        <dgm:presLayoutVars>
          <dgm:chPref val="3"/>
        </dgm:presLayoutVars>
      </dgm:prSet>
      <dgm:spPr/>
    </dgm:pt>
    <dgm:pt modelId="{1471CEF6-B1BB-465A-BD46-BB2CECA47805}" type="pres">
      <dgm:prSet presAssocID="{D881D3D1-2F06-43C4-93CB-969BBD9719C9}" presName="rootConnector1" presStyleLbl="node1" presStyleIdx="0" presStyleCnt="0"/>
      <dgm:spPr/>
    </dgm:pt>
    <dgm:pt modelId="{0400CF55-7470-4555-8ECD-73F5B1E8FE11}" type="pres">
      <dgm:prSet presAssocID="{D881D3D1-2F06-43C4-93CB-969BBD9719C9}" presName="hierChild2" presStyleCnt="0"/>
      <dgm:spPr/>
    </dgm:pt>
    <dgm:pt modelId="{7DF8E871-9144-48A4-B7CF-1FB1EFE854F7}" type="pres">
      <dgm:prSet presAssocID="{7E910E0F-A26F-4D29-AA69-E05BB7006CCB}" presName="Name37" presStyleLbl="parChTrans1D2" presStyleIdx="0" presStyleCnt="4"/>
      <dgm:spPr/>
    </dgm:pt>
    <dgm:pt modelId="{D856F341-6C1E-4258-8B00-C4901BAB55AD}" type="pres">
      <dgm:prSet presAssocID="{0551E527-62A8-441A-ACC6-32AC065A6833}" presName="hierRoot2" presStyleCnt="0">
        <dgm:presLayoutVars>
          <dgm:hierBranch val="init"/>
        </dgm:presLayoutVars>
      </dgm:prSet>
      <dgm:spPr/>
    </dgm:pt>
    <dgm:pt modelId="{C975016A-6F02-479A-80A2-76B10E47F58C}" type="pres">
      <dgm:prSet presAssocID="{0551E527-62A8-441A-ACC6-32AC065A6833}" presName="rootComposite" presStyleCnt="0"/>
      <dgm:spPr/>
    </dgm:pt>
    <dgm:pt modelId="{B7FC14AA-7EEB-4B98-B80A-A36B29EB8C71}" type="pres">
      <dgm:prSet presAssocID="{0551E527-62A8-441A-ACC6-32AC065A6833}" presName="rootText" presStyleLbl="node2" presStyleIdx="0" presStyleCnt="4">
        <dgm:presLayoutVars>
          <dgm:chPref val="3"/>
        </dgm:presLayoutVars>
      </dgm:prSet>
      <dgm:spPr/>
    </dgm:pt>
    <dgm:pt modelId="{230FFDAF-201D-467B-8243-0A85D0DE58EC}" type="pres">
      <dgm:prSet presAssocID="{0551E527-62A8-441A-ACC6-32AC065A6833}" presName="rootConnector" presStyleLbl="node2" presStyleIdx="0" presStyleCnt="4"/>
      <dgm:spPr/>
    </dgm:pt>
    <dgm:pt modelId="{CD958DEA-D026-44EE-9764-9C82429AEBF9}" type="pres">
      <dgm:prSet presAssocID="{0551E527-62A8-441A-ACC6-32AC065A6833}" presName="hierChild4" presStyleCnt="0"/>
      <dgm:spPr/>
    </dgm:pt>
    <dgm:pt modelId="{7C2BFFA0-95CF-4CA9-B6EF-5559AB69218A}" type="pres">
      <dgm:prSet presAssocID="{0551E527-62A8-441A-ACC6-32AC065A6833}" presName="hierChild5" presStyleCnt="0"/>
      <dgm:spPr/>
    </dgm:pt>
    <dgm:pt modelId="{2028774D-F0BA-4EC9-8BDC-4E9836DD4BC1}" type="pres">
      <dgm:prSet presAssocID="{6BFD231A-031D-4DEB-94CE-0370326D773E}" presName="Name37" presStyleLbl="parChTrans1D2" presStyleIdx="1" presStyleCnt="4"/>
      <dgm:spPr/>
    </dgm:pt>
    <dgm:pt modelId="{D1ED55E1-E23B-498E-891B-9F41722E8B3B}" type="pres">
      <dgm:prSet presAssocID="{D74DA682-3B8E-4366-866E-461600E51996}" presName="hierRoot2" presStyleCnt="0">
        <dgm:presLayoutVars>
          <dgm:hierBranch val="init"/>
        </dgm:presLayoutVars>
      </dgm:prSet>
      <dgm:spPr/>
    </dgm:pt>
    <dgm:pt modelId="{9C701E98-5ED9-4AB9-BBE2-A2FF157DD61B}" type="pres">
      <dgm:prSet presAssocID="{D74DA682-3B8E-4366-866E-461600E51996}" presName="rootComposite" presStyleCnt="0"/>
      <dgm:spPr/>
    </dgm:pt>
    <dgm:pt modelId="{AB55E82A-9E56-4B0A-848E-D017A14AF389}" type="pres">
      <dgm:prSet presAssocID="{D74DA682-3B8E-4366-866E-461600E51996}" presName="rootText" presStyleLbl="node2" presStyleIdx="1" presStyleCnt="4">
        <dgm:presLayoutVars>
          <dgm:chPref val="3"/>
        </dgm:presLayoutVars>
      </dgm:prSet>
      <dgm:spPr/>
    </dgm:pt>
    <dgm:pt modelId="{E55E61EA-A260-447A-836F-847542101F55}" type="pres">
      <dgm:prSet presAssocID="{D74DA682-3B8E-4366-866E-461600E51996}" presName="rootConnector" presStyleLbl="node2" presStyleIdx="1" presStyleCnt="4"/>
      <dgm:spPr/>
    </dgm:pt>
    <dgm:pt modelId="{A698DA6E-F355-4F68-AF20-846D3322700A}" type="pres">
      <dgm:prSet presAssocID="{D74DA682-3B8E-4366-866E-461600E51996}" presName="hierChild4" presStyleCnt="0"/>
      <dgm:spPr/>
    </dgm:pt>
    <dgm:pt modelId="{BA8ED5D3-5812-46F8-A3E5-BE8FC1888511}" type="pres">
      <dgm:prSet presAssocID="{D74DA682-3B8E-4366-866E-461600E51996}" presName="hierChild5" presStyleCnt="0"/>
      <dgm:spPr/>
    </dgm:pt>
    <dgm:pt modelId="{794D2ED2-DCAC-415E-9F91-7044F1D81791}" type="pres">
      <dgm:prSet presAssocID="{623EA669-17F0-4058-B400-AE067CBFBD67}" presName="Name37" presStyleLbl="parChTrans1D2" presStyleIdx="2" presStyleCnt="4"/>
      <dgm:spPr/>
    </dgm:pt>
    <dgm:pt modelId="{BFD6CE46-ED8E-41CA-A230-08DDDD14C230}" type="pres">
      <dgm:prSet presAssocID="{C6E13C9B-5C0C-4966-8709-D26A8D9CBFE3}" presName="hierRoot2" presStyleCnt="0">
        <dgm:presLayoutVars>
          <dgm:hierBranch val="init"/>
        </dgm:presLayoutVars>
      </dgm:prSet>
      <dgm:spPr/>
    </dgm:pt>
    <dgm:pt modelId="{4D8EFF24-3F2A-4D16-9551-3797665F6D22}" type="pres">
      <dgm:prSet presAssocID="{C6E13C9B-5C0C-4966-8709-D26A8D9CBFE3}" presName="rootComposite" presStyleCnt="0"/>
      <dgm:spPr/>
    </dgm:pt>
    <dgm:pt modelId="{9D2E9A4F-3239-4EF0-A893-A12BAA205011}" type="pres">
      <dgm:prSet presAssocID="{C6E13C9B-5C0C-4966-8709-D26A8D9CBFE3}" presName="rootText" presStyleLbl="node2" presStyleIdx="2" presStyleCnt="4">
        <dgm:presLayoutVars>
          <dgm:chPref val="3"/>
        </dgm:presLayoutVars>
      </dgm:prSet>
      <dgm:spPr/>
    </dgm:pt>
    <dgm:pt modelId="{DC1926F2-38A7-45E1-9990-0257CD98DE64}" type="pres">
      <dgm:prSet presAssocID="{C6E13C9B-5C0C-4966-8709-D26A8D9CBFE3}" presName="rootConnector" presStyleLbl="node2" presStyleIdx="2" presStyleCnt="4"/>
      <dgm:spPr/>
    </dgm:pt>
    <dgm:pt modelId="{B69E206C-29A2-4D8B-B0AA-94FE03B0208E}" type="pres">
      <dgm:prSet presAssocID="{C6E13C9B-5C0C-4966-8709-D26A8D9CBFE3}" presName="hierChild4" presStyleCnt="0"/>
      <dgm:spPr/>
    </dgm:pt>
    <dgm:pt modelId="{B50B4FEA-CE06-4A46-9B50-550E23178A70}" type="pres">
      <dgm:prSet presAssocID="{C6E13C9B-5C0C-4966-8709-D26A8D9CBFE3}" presName="hierChild5" presStyleCnt="0"/>
      <dgm:spPr/>
    </dgm:pt>
    <dgm:pt modelId="{1945AB57-819B-480D-90E7-8A96D25727AB}" type="pres">
      <dgm:prSet presAssocID="{884EB814-D29C-4419-B5AA-7931F964D2D0}" presName="Name37" presStyleLbl="parChTrans1D2" presStyleIdx="3" presStyleCnt="4"/>
      <dgm:spPr/>
    </dgm:pt>
    <dgm:pt modelId="{6589615D-D4C8-4B8B-AF7F-8028608AE603}" type="pres">
      <dgm:prSet presAssocID="{8A839483-C413-4895-87D3-8D1696E6748B}" presName="hierRoot2" presStyleCnt="0">
        <dgm:presLayoutVars>
          <dgm:hierBranch val="init"/>
        </dgm:presLayoutVars>
      </dgm:prSet>
      <dgm:spPr/>
    </dgm:pt>
    <dgm:pt modelId="{48C450EE-5676-4662-866C-519F748B92D6}" type="pres">
      <dgm:prSet presAssocID="{8A839483-C413-4895-87D3-8D1696E6748B}" presName="rootComposite" presStyleCnt="0"/>
      <dgm:spPr/>
    </dgm:pt>
    <dgm:pt modelId="{0A2EA855-9715-4A28-A9A5-3C1B3DEB2231}" type="pres">
      <dgm:prSet presAssocID="{8A839483-C413-4895-87D3-8D1696E6748B}" presName="rootText" presStyleLbl="node2" presStyleIdx="3" presStyleCnt="4">
        <dgm:presLayoutVars>
          <dgm:chPref val="3"/>
        </dgm:presLayoutVars>
      </dgm:prSet>
      <dgm:spPr/>
    </dgm:pt>
    <dgm:pt modelId="{9DA2CF4C-C71F-4F35-A641-310610CA41B7}" type="pres">
      <dgm:prSet presAssocID="{8A839483-C413-4895-87D3-8D1696E6748B}" presName="rootConnector" presStyleLbl="node2" presStyleIdx="3" presStyleCnt="4"/>
      <dgm:spPr/>
    </dgm:pt>
    <dgm:pt modelId="{7E5E7C9E-7136-482E-B1B0-18A5FB72F923}" type="pres">
      <dgm:prSet presAssocID="{8A839483-C413-4895-87D3-8D1696E6748B}" presName="hierChild4" presStyleCnt="0"/>
      <dgm:spPr/>
    </dgm:pt>
    <dgm:pt modelId="{D76645FC-5A87-4A79-AD8B-EA7DC3237516}" type="pres">
      <dgm:prSet presAssocID="{8A839483-C413-4895-87D3-8D1696E6748B}" presName="hierChild5" presStyleCnt="0"/>
      <dgm:spPr/>
    </dgm:pt>
    <dgm:pt modelId="{EB221E29-D4BF-439D-B0BC-AA93B6DC6E2D}" type="pres">
      <dgm:prSet presAssocID="{D881D3D1-2F06-43C4-93CB-969BBD9719C9}" presName="hierChild3" presStyleCnt="0"/>
      <dgm:spPr/>
    </dgm:pt>
  </dgm:ptLst>
  <dgm:cxnLst>
    <dgm:cxn modelId="{FFE04901-2DD1-48A7-8BCD-407A12BE2E92}" type="presOf" srcId="{884EB814-D29C-4419-B5AA-7931F964D2D0}" destId="{1945AB57-819B-480D-90E7-8A96D25727AB}" srcOrd="0" destOrd="0" presId="urn:microsoft.com/office/officeart/2005/8/layout/orgChart1"/>
    <dgm:cxn modelId="{AE992517-BC92-4226-8074-D66A402202BB}" srcId="{D881D3D1-2F06-43C4-93CB-969BBD9719C9}" destId="{C6E13C9B-5C0C-4966-8709-D26A8D9CBFE3}" srcOrd="2" destOrd="0" parTransId="{623EA669-17F0-4058-B400-AE067CBFBD67}" sibTransId="{0C095131-EC53-4158-A8EF-B2C62E3A6393}"/>
    <dgm:cxn modelId="{6069D42F-99D1-439A-9073-FD0BFEC353BD}" type="presOf" srcId="{D74DA682-3B8E-4366-866E-461600E51996}" destId="{AB55E82A-9E56-4B0A-848E-D017A14AF389}" srcOrd="0" destOrd="0" presId="urn:microsoft.com/office/officeart/2005/8/layout/orgChart1"/>
    <dgm:cxn modelId="{132E8F36-154B-424C-AF28-631D6C2DB2FB}" type="presOf" srcId="{D74DA682-3B8E-4366-866E-461600E51996}" destId="{E55E61EA-A260-447A-836F-847542101F55}" srcOrd="1" destOrd="0" presId="urn:microsoft.com/office/officeart/2005/8/layout/orgChart1"/>
    <dgm:cxn modelId="{667BF562-F920-485C-8B93-C5B8B421C4E7}" type="presOf" srcId="{6BFD231A-031D-4DEB-94CE-0370326D773E}" destId="{2028774D-F0BA-4EC9-8BDC-4E9836DD4BC1}" srcOrd="0" destOrd="0" presId="urn:microsoft.com/office/officeart/2005/8/layout/orgChart1"/>
    <dgm:cxn modelId="{36D50965-1A5B-40C2-AD33-4702E116EE3A}" type="presOf" srcId="{C6E13C9B-5C0C-4966-8709-D26A8D9CBFE3}" destId="{DC1926F2-38A7-45E1-9990-0257CD98DE64}" srcOrd="1" destOrd="0" presId="urn:microsoft.com/office/officeart/2005/8/layout/orgChart1"/>
    <dgm:cxn modelId="{35509166-7932-4761-A55E-3E16E5AF41B0}" type="presOf" srcId="{8A839483-C413-4895-87D3-8D1696E6748B}" destId="{9DA2CF4C-C71F-4F35-A641-310610CA41B7}" srcOrd="1" destOrd="0" presId="urn:microsoft.com/office/officeart/2005/8/layout/orgChart1"/>
    <dgm:cxn modelId="{F9F66C4A-52DD-4383-9027-49C6027FC751}" type="presOf" srcId="{D881D3D1-2F06-43C4-93CB-969BBD9719C9}" destId="{1471CEF6-B1BB-465A-BD46-BB2CECA47805}" srcOrd="1" destOrd="0" presId="urn:microsoft.com/office/officeart/2005/8/layout/orgChart1"/>
    <dgm:cxn modelId="{FD53B86C-1D7D-4D48-A25E-7D502C37A3C8}" srcId="{D881D3D1-2F06-43C4-93CB-969BBD9719C9}" destId="{D74DA682-3B8E-4366-866E-461600E51996}" srcOrd="1" destOrd="0" parTransId="{6BFD231A-031D-4DEB-94CE-0370326D773E}" sibTransId="{63CB1374-B823-4857-8C5A-C86E0DBCB18E}"/>
    <dgm:cxn modelId="{96922553-E8D9-48EF-B5DF-23B1CE73A59E}" type="presOf" srcId="{0551E527-62A8-441A-ACC6-32AC065A6833}" destId="{230FFDAF-201D-467B-8243-0A85D0DE58EC}" srcOrd="1" destOrd="0" presId="urn:microsoft.com/office/officeart/2005/8/layout/orgChart1"/>
    <dgm:cxn modelId="{25001C5A-0DB0-4F89-BBDD-0C5EB91DEB6F}" type="presOf" srcId="{8A839483-C413-4895-87D3-8D1696E6748B}" destId="{0A2EA855-9715-4A28-A9A5-3C1B3DEB2231}" srcOrd="0" destOrd="0" presId="urn:microsoft.com/office/officeart/2005/8/layout/orgChart1"/>
    <dgm:cxn modelId="{30FFA381-561E-406E-BC3E-52E7BBF37B99}" type="presOf" srcId="{7E910E0F-A26F-4D29-AA69-E05BB7006CCB}" destId="{7DF8E871-9144-48A4-B7CF-1FB1EFE854F7}" srcOrd="0" destOrd="0" presId="urn:microsoft.com/office/officeart/2005/8/layout/orgChart1"/>
    <dgm:cxn modelId="{173F6D94-1FAA-43A1-BA2F-4FB25CB496B1}" srcId="{D881D3D1-2F06-43C4-93CB-969BBD9719C9}" destId="{8A839483-C413-4895-87D3-8D1696E6748B}" srcOrd="3" destOrd="0" parTransId="{884EB814-D29C-4419-B5AA-7931F964D2D0}" sibTransId="{3B7F9536-6126-4AC7-9178-0C4726A8625D}"/>
    <dgm:cxn modelId="{AC13EDA3-10DB-4F18-8D50-6A9B40833A65}" type="presOf" srcId="{D881D3D1-2F06-43C4-93CB-969BBD9719C9}" destId="{8CC74F34-53EF-451F-AD19-1A781F3C8989}" srcOrd="0" destOrd="0" presId="urn:microsoft.com/office/officeart/2005/8/layout/orgChart1"/>
    <dgm:cxn modelId="{DE0E97B1-BC2D-4E61-9891-6DD1F39B7689}" srcId="{D70D6F80-8A17-4517-8945-CFC108A63D3D}" destId="{D881D3D1-2F06-43C4-93CB-969BBD9719C9}" srcOrd="0" destOrd="0" parTransId="{5B48F4CC-55F8-49B7-8563-F07FFF4D8AC4}" sibTransId="{9F61690A-794A-4524-8594-98710F794506}"/>
    <dgm:cxn modelId="{342A1FBD-A069-4502-B260-3F5E8EB16BEB}" type="presOf" srcId="{623EA669-17F0-4058-B400-AE067CBFBD67}" destId="{794D2ED2-DCAC-415E-9F91-7044F1D81791}" srcOrd="0" destOrd="0" presId="urn:microsoft.com/office/officeart/2005/8/layout/orgChart1"/>
    <dgm:cxn modelId="{442D61C6-29CC-4612-97E0-B727B34A2716}" type="presOf" srcId="{0551E527-62A8-441A-ACC6-32AC065A6833}" destId="{B7FC14AA-7EEB-4B98-B80A-A36B29EB8C71}" srcOrd="0" destOrd="0" presId="urn:microsoft.com/office/officeart/2005/8/layout/orgChart1"/>
    <dgm:cxn modelId="{056BC2C7-0E1F-4843-8228-49B4201B5389}" srcId="{D881D3D1-2F06-43C4-93CB-969BBD9719C9}" destId="{0551E527-62A8-441A-ACC6-32AC065A6833}" srcOrd="0" destOrd="0" parTransId="{7E910E0F-A26F-4D29-AA69-E05BB7006CCB}" sibTransId="{BD22C8F0-E942-4530-959C-83F99347A4FF}"/>
    <dgm:cxn modelId="{3E3B4FCB-576E-4100-8182-EBA093A95961}" type="presOf" srcId="{C6E13C9B-5C0C-4966-8709-D26A8D9CBFE3}" destId="{9D2E9A4F-3239-4EF0-A893-A12BAA205011}" srcOrd="0" destOrd="0" presId="urn:microsoft.com/office/officeart/2005/8/layout/orgChart1"/>
    <dgm:cxn modelId="{98DBC5F6-4FE7-4350-86AD-B90EC9483457}" type="presOf" srcId="{D70D6F80-8A17-4517-8945-CFC108A63D3D}" destId="{F06D5BA9-2038-40C4-8850-F64782F0FC01}" srcOrd="0" destOrd="0" presId="urn:microsoft.com/office/officeart/2005/8/layout/orgChart1"/>
    <dgm:cxn modelId="{FE4408F9-B917-4DC1-B613-42B2024975FB}" type="presParOf" srcId="{F06D5BA9-2038-40C4-8850-F64782F0FC01}" destId="{ED0D02FF-D54A-49D5-B935-7873E7436C78}" srcOrd="0" destOrd="0" presId="urn:microsoft.com/office/officeart/2005/8/layout/orgChart1"/>
    <dgm:cxn modelId="{E0762F86-AECF-4BFA-AD7A-08CDBE9C15D6}" type="presParOf" srcId="{ED0D02FF-D54A-49D5-B935-7873E7436C78}" destId="{277002E2-8F62-46D8-A268-8F7F3359FC02}" srcOrd="0" destOrd="0" presId="urn:microsoft.com/office/officeart/2005/8/layout/orgChart1"/>
    <dgm:cxn modelId="{0FF8611E-6A1C-4C9F-93B3-2AA2F9F1A167}" type="presParOf" srcId="{277002E2-8F62-46D8-A268-8F7F3359FC02}" destId="{8CC74F34-53EF-451F-AD19-1A781F3C8989}" srcOrd="0" destOrd="0" presId="urn:microsoft.com/office/officeart/2005/8/layout/orgChart1"/>
    <dgm:cxn modelId="{1F198926-7D5B-4500-BD56-76AE684838E1}" type="presParOf" srcId="{277002E2-8F62-46D8-A268-8F7F3359FC02}" destId="{1471CEF6-B1BB-465A-BD46-BB2CECA47805}" srcOrd="1" destOrd="0" presId="urn:microsoft.com/office/officeart/2005/8/layout/orgChart1"/>
    <dgm:cxn modelId="{835047D3-5853-421A-B513-117AFC7BB286}" type="presParOf" srcId="{ED0D02FF-D54A-49D5-B935-7873E7436C78}" destId="{0400CF55-7470-4555-8ECD-73F5B1E8FE11}" srcOrd="1" destOrd="0" presId="urn:microsoft.com/office/officeart/2005/8/layout/orgChart1"/>
    <dgm:cxn modelId="{10DCDF88-F06F-4180-B272-EA37F828CF1D}" type="presParOf" srcId="{0400CF55-7470-4555-8ECD-73F5B1E8FE11}" destId="{7DF8E871-9144-48A4-B7CF-1FB1EFE854F7}" srcOrd="0" destOrd="0" presId="urn:microsoft.com/office/officeart/2005/8/layout/orgChart1"/>
    <dgm:cxn modelId="{BA8BEBB2-5FAC-43FE-8C71-C9D2B06CF557}" type="presParOf" srcId="{0400CF55-7470-4555-8ECD-73F5B1E8FE11}" destId="{D856F341-6C1E-4258-8B00-C4901BAB55AD}" srcOrd="1" destOrd="0" presId="urn:microsoft.com/office/officeart/2005/8/layout/orgChart1"/>
    <dgm:cxn modelId="{5B235231-25B8-4229-9E09-E84C0D622DF4}" type="presParOf" srcId="{D856F341-6C1E-4258-8B00-C4901BAB55AD}" destId="{C975016A-6F02-479A-80A2-76B10E47F58C}" srcOrd="0" destOrd="0" presId="urn:microsoft.com/office/officeart/2005/8/layout/orgChart1"/>
    <dgm:cxn modelId="{2AB4F907-C267-4D1B-82C6-F9472F4F095A}" type="presParOf" srcId="{C975016A-6F02-479A-80A2-76B10E47F58C}" destId="{B7FC14AA-7EEB-4B98-B80A-A36B29EB8C71}" srcOrd="0" destOrd="0" presId="urn:microsoft.com/office/officeart/2005/8/layout/orgChart1"/>
    <dgm:cxn modelId="{FA5D8658-A618-4FB7-9453-A8C888F9FD90}" type="presParOf" srcId="{C975016A-6F02-479A-80A2-76B10E47F58C}" destId="{230FFDAF-201D-467B-8243-0A85D0DE58EC}" srcOrd="1" destOrd="0" presId="urn:microsoft.com/office/officeart/2005/8/layout/orgChart1"/>
    <dgm:cxn modelId="{E7E7113B-469D-4794-A5BD-0E3D3E9C0791}" type="presParOf" srcId="{D856F341-6C1E-4258-8B00-C4901BAB55AD}" destId="{CD958DEA-D026-44EE-9764-9C82429AEBF9}" srcOrd="1" destOrd="0" presId="urn:microsoft.com/office/officeart/2005/8/layout/orgChart1"/>
    <dgm:cxn modelId="{F75D5609-50DB-426E-ACDE-D5DAB9EBDCDC}" type="presParOf" srcId="{D856F341-6C1E-4258-8B00-C4901BAB55AD}" destId="{7C2BFFA0-95CF-4CA9-B6EF-5559AB69218A}" srcOrd="2" destOrd="0" presId="urn:microsoft.com/office/officeart/2005/8/layout/orgChart1"/>
    <dgm:cxn modelId="{FF8E5EB0-D5EF-4AE5-9C92-F7F3BE3206CE}" type="presParOf" srcId="{0400CF55-7470-4555-8ECD-73F5B1E8FE11}" destId="{2028774D-F0BA-4EC9-8BDC-4E9836DD4BC1}" srcOrd="2" destOrd="0" presId="urn:microsoft.com/office/officeart/2005/8/layout/orgChart1"/>
    <dgm:cxn modelId="{A8AEB912-A265-4299-A5EE-0D386EA6A683}" type="presParOf" srcId="{0400CF55-7470-4555-8ECD-73F5B1E8FE11}" destId="{D1ED55E1-E23B-498E-891B-9F41722E8B3B}" srcOrd="3" destOrd="0" presId="urn:microsoft.com/office/officeart/2005/8/layout/orgChart1"/>
    <dgm:cxn modelId="{77DAFE46-CEA9-4753-97F6-9E453BC48741}" type="presParOf" srcId="{D1ED55E1-E23B-498E-891B-9F41722E8B3B}" destId="{9C701E98-5ED9-4AB9-BBE2-A2FF157DD61B}" srcOrd="0" destOrd="0" presId="urn:microsoft.com/office/officeart/2005/8/layout/orgChart1"/>
    <dgm:cxn modelId="{F96C4008-553B-4119-88FA-2EE1B80244B1}" type="presParOf" srcId="{9C701E98-5ED9-4AB9-BBE2-A2FF157DD61B}" destId="{AB55E82A-9E56-4B0A-848E-D017A14AF389}" srcOrd="0" destOrd="0" presId="urn:microsoft.com/office/officeart/2005/8/layout/orgChart1"/>
    <dgm:cxn modelId="{52E7474C-E59E-47FD-BF20-85ED715EE197}" type="presParOf" srcId="{9C701E98-5ED9-4AB9-BBE2-A2FF157DD61B}" destId="{E55E61EA-A260-447A-836F-847542101F55}" srcOrd="1" destOrd="0" presId="urn:microsoft.com/office/officeart/2005/8/layout/orgChart1"/>
    <dgm:cxn modelId="{45F3CD75-079F-443B-81BE-107834E715D7}" type="presParOf" srcId="{D1ED55E1-E23B-498E-891B-9F41722E8B3B}" destId="{A698DA6E-F355-4F68-AF20-846D3322700A}" srcOrd="1" destOrd="0" presId="urn:microsoft.com/office/officeart/2005/8/layout/orgChart1"/>
    <dgm:cxn modelId="{936C77C1-3482-4A62-AAC0-02104374E8FA}" type="presParOf" srcId="{D1ED55E1-E23B-498E-891B-9F41722E8B3B}" destId="{BA8ED5D3-5812-46F8-A3E5-BE8FC1888511}" srcOrd="2" destOrd="0" presId="urn:microsoft.com/office/officeart/2005/8/layout/orgChart1"/>
    <dgm:cxn modelId="{14E6A78E-92FD-4257-ACB4-32578E1FBBD0}" type="presParOf" srcId="{0400CF55-7470-4555-8ECD-73F5B1E8FE11}" destId="{794D2ED2-DCAC-415E-9F91-7044F1D81791}" srcOrd="4" destOrd="0" presId="urn:microsoft.com/office/officeart/2005/8/layout/orgChart1"/>
    <dgm:cxn modelId="{28E053F5-AECC-430D-AC08-2A109885E2AF}" type="presParOf" srcId="{0400CF55-7470-4555-8ECD-73F5B1E8FE11}" destId="{BFD6CE46-ED8E-41CA-A230-08DDDD14C230}" srcOrd="5" destOrd="0" presId="urn:microsoft.com/office/officeart/2005/8/layout/orgChart1"/>
    <dgm:cxn modelId="{28BB8A24-55DE-4307-AF2C-F025D19CFADD}" type="presParOf" srcId="{BFD6CE46-ED8E-41CA-A230-08DDDD14C230}" destId="{4D8EFF24-3F2A-4D16-9551-3797665F6D22}" srcOrd="0" destOrd="0" presId="urn:microsoft.com/office/officeart/2005/8/layout/orgChart1"/>
    <dgm:cxn modelId="{E94F6B39-8C39-483E-A4AF-223C670533D1}" type="presParOf" srcId="{4D8EFF24-3F2A-4D16-9551-3797665F6D22}" destId="{9D2E9A4F-3239-4EF0-A893-A12BAA205011}" srcOrd="0" destOrd="0" presId="urn:microsoft.com/office/officeart/2005/8/layout/orgChart1"/>
    <dgm:cxn modelId="{35058AF9-F996-436B-BFFB-5E725F015FDE}" type="presParOf" srcId="{4D8EFF24-3F2A-4D16-9551-3797665F6D22}" destId="{DC1926F2-38A7-45E1-9990-0257CD98DE64}" srcOrd="1" destOrd="0" presId="urn:microsoft.com/office/officeart/2005/8/layout/orgChart1"/>
    <dgm:cxn modelId="{84EA4296-31E4-461B-B59F-22354EA08090}" type="presParOf" srcId="{BFD6CE46-ED8E-41CA-A230-08DDDD14C230}" destId="{B69E206C-29A2-4D8B-B0AA-94FE03B0208E}" srcOrd="1" destOrd="0" presId="urn:microsoft.com/office/officeart/2005/8/layout/orgChart1"/>
    <dgm:cxn modelId="{C0A7FDA1-D958-4283-8389-24078AD7FADF}" type="presParOf" srcId="{BFD6CE46-ED8E-41CA-A230-08DDDD14C230}" destId="{B50B4FEA-CE06-4A46-9B50-550E23178A70}" srcOrd="2" destOrd="0" presId="urn:microsoft.com/office/officeart/2005/8/layout/orgChart1"/>
    <dgm:cxn modelId="{19C73F8B-90AB-4F53-87D7-B726C4C93E11}" type="presParOf" srcId="{0400CF55-7470-4555-8ECD-73F5B1E8FE11}" destId="{1945AB57-819B-480D-90E7-8A96D25727AB}" srcOrd="6" destOrd="0" presId="urn:microsoft.com/office/officeart/2005/8/layout/orgChart1"/>
    <dgm:cxn modelId="{C1AE280E-4AEC-4A31-9B4F-1B4D89A81BBF}" type="presParOf" srcId="{0400CF55-7470-4555-8ECD-73F5B1E8FE11}" destId="{6589615D-D4C8-4B8B-AF7F-8028608AE603}" srcOrd="7" destOrd="0" presId="urn:microsoft.com/office/officeart/2005/8/layout/orgChart1"/>
    <dgm:cxn modelId="{28F57CBF-7358-4195-BB46-D89DF9DE42AB}" type="presParOf" srcId="{6589615D-D4C8-4B8B-AF7F-8028608AE603}" destId="{48C450EE-5676-4662-866C-519F748B92D6}" srcOrd="0" destOrd="0" presId="urn:microsoft.com/office/officeart/2005/8/layout/orgChart1"/>
    <dgm:cxn modelId="{7F1200CD-9696-495A-B915-CCB9C0CDE16F}" type="presParOf" srcId="{48C450EE-5676-4662-866C-519F748B92D6}" destId="{0A2EA855-9715-4A28-A9A5-3C1B3DEB2231}" srcOrd="0" destOrd="0" presId="urn:microsoft.com/office/officeart/2005/8/layout/orgChart1"/>
    <dgm:cxn modelId="{AF0A741A-463E-4090-A51D-170795F67927}" type="presParOf" srcId="{48C450EE-5676-4662-866C-519F748B92D6}" destId="{9DA2CF4C-C71F-4F35-A641-310610CA41B7}" srcOrd="1" destOrd="0" presId="urn:microsoft.com/office/officeart/2005/8/layout/orgChart1"/>
    <dgm:cxn modelId="{26ED4725-6053-4816-B3B5-A687FFE27612}" type="presParOf" srcId="{6589615D-D4C8-4B8B-AF7F-8028608AE603}" destId="{7E5E7C9E-7136-482E-B1B0-18A5FB72F923}" srcOrd="1" destOrd="0" presId="urn:microsoft.com/office/officeart/2005/8/layout/orgChart1"/>
    <dgm:cxn modelId="{C55C3B1A-4791-47C8-B7A1-9419127F5F09}" type="presParOf" srcId="{6589615D-D4C8-4B8B-AF7F-8028608AE603}" destId="{D76645FC-5A87-4A79-AD8B-EA7DC3237516}" srcOrd="2" destOrd="0" presId="urn:microsoft.com/office/officeart/2005/8/layout/orgChart1"/>
    <dgm:cxn modelId="{82CE4836-19E2-4533-8DC5-80FEB3497816}" type="presParOf" srcId="{ED0D02FF-D54A-49D5-B935-7873E7436C78}" destId="{EB221E29-D4BF-439D-B0BC-AA93B6DC6E2D}"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922882-C4EB-4586-9E41-C5A65EC5684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A335DD7-13C5-47D2-86E3-A85DEF69E016}">
      <dgm:prSet phldrT="[Text]"/>
      <dgm:spPr/>
      <dgm:t>
        <a:bodyPr/>
        <a:lstStyle/>
        <a:p>
          <a:r>
            <a:rPr lang="en-US" dirty="0"/>
            <a:t>Based on type of victim</a:t>
          </a:r>
        </a:p>
      </dgm:t>
    </dgm:pt>
    <dgm:pt modelId="{68768AC1-60FD-4756-AD88-EC249395A97F}" type="parTrans" cxnId="{9C907565-3F9C-4621-80ED-440E8CC98A6A}">
      <dgm:prSet/>
      <dgm:spPr/>
      <dgm:t>
        <a:bodyPr/>
        <a:lstStyle/>
        <a:p>
          <a:endParaRPr lang="en-US"/>
        </a:p>
      </dgm:t>
    </dgm:pt>
    <dgm:pt modelId="{2360F24D-E8A4-4CDA-9FE4-1D304D9C1CC4}" type="sibTrans" cxnId="{9C907565-3F9C-4621-80ED-440E8CC98A6A}">
      <dgm:prSet/>
      <dgm:spPr/>
      <dgm:t>
        <a:bodyPr/>
        <a:lstStyle/>
        <a:p>
          <a:endParaRPr lang="en-US"/>
        </a:p>
      </dgm:t>
    </dgm:pt>
    <dgm:pt modelId="{BC2D9FED-7422-483C-AB18-F7970FFC87A6}">
      <dgm:prSet phldrT="[Text]"/>
      <dgm:spPr/>
      <dgm:t>
        <a:bodyPr/>
        <a:lstStyle/>
        <a:p>
          <a:r>
            <a:rPr lang="en-US" dirty="0"/>
            <a:t>Affecting Financial Health</a:t>
          </a:r>
        </a:p>
      </dgm:t>
    </dgm:pt>
    <dgm:pt modelId="{66DC8380-EF72-4F2A-BE7D-11C1BD7B1D83}" type="parTrans" cxnId="{9F2B5018-91B5-45C5-8498-5474611BFE80}">
      <dgm:prSet/>
      <dgm:spPr/>
      <dgm:t>
        <a:bodyPr/>
        <a:lstStyle/>
        <a:p>
          <a:endParaRPr lang="en-US"/>
        </a:p>
      </dgm:t>
    </dgm:pt>
    <dgm:pt modelId="{6755F55A-3D29-4EBB-B651-DFC1527C890D}" type="sibTrans" cxnId="{9F2B5018-91B5-45C5-8498-5474611BFE80}">
      <dgm:prSet/>
      <dgm:spPr/>
      <dgm:t>
        <a:bodyPr/>
        <a:lstStyle/>
        <a:p>
          <a:endParaRPr lang="en-US"/>
        </a:p>
      </dgm:t>
    </dgm:pt>
    <dgm:pt modelId="{E36B7BE1-3337-4B5B-8A96-3DF0DE9C973C}">
      <dgm:prSet phldrT="[Text]"/>
      <dgm:spPr/>
      <dgm:t>
        <a:bodyPr/>
        <a:lstStyle/>
        <a:p>
          <a:r>
            <a:rPr lang="en-US" dirty="0"/>
            <a:t>Affecting the nation’s security</a:t>
          </a:r>
        </a:p>
      </dgm:t>
    </dgm:pt>
    <dgm:pt modelId="{7BBF19B8-ED81-40E4-AF87-90F020567D2F}" type="sibTrans" cxnId="{70D84257-6680-4DE4-94EE-696F65AAF4B6}">
      <dgm:prSet/>
      <dgm:spPr/>
      <dgm:t>
        <a:bodyPr/>
        <a:lstStyle/>
        <a:p>
          <a:endParaRPr lang="en-US"/>
        </a:p>
      </dgm:t>
    </dgm:pt>
    <dgm:pt modelId="{47EA9979-8879-4E3C-AA37-68AF959AE4F2}" type="parTrans" cxnId="{70D84257-6680-4DE4-94EE-696F65AAF4B6}">
      <dgm:prSet/>
      <dgm:spPr/>
      <dgm:t>
        <a:bodyPr/>
        <a:lstStyle/>
        <a:p>
          <a:endParaRPr lang="en-US"/>
        </a:p>
      </dgm:t>
    </dgm:pt>
    <dgm:pt modelId="{A1D13719-EB80-4370-839F-381514EEB930}">
      <dgm:prSet phldrT="[Text]"/>
      <dgm:spPr/>
      <dgm:t>
        <a:bodyPr/>
        <a:lstStyle/>
        <a:p>
          <a:r>
            <a:rPr lang="en-US" dirty="0"/>
            <a:t>Affecting Individuals</a:t>
          </a:r>
        </a:p>
      </dgm:t>
    </dgm:pt>
    <dgm:pt modelId="{04CB28AE-E93A-4CF2-AA59-99985D82CA40}" type="parTrans" cxnId="{2BC26297-7D09-432B-87F1-DDFFE13C2050}">
      <dgm:prSet/>
      <dgm:spPr/>
      <dgm:t>
        <a:bodyPr/>
        <a:lstStyle/>
        <a:p>
          <a:endParaRPr lang="en-US"/>
        </a:p>
      </dgm:t>
    </dgm:pt>
    <dgm:pt modelId="{799DBFE6-DAA2-4341-B528-62FDD93E89AD}" type="sibTrans" cxnId="{2BC26297-7D09-432B-87F1-DDFFE13C2050}">
      <dgm:prSet/>
      <dgm:spPr/>
      <dgm:t>
        <a:bodyPr/>
        <a:lstStyle/>
        <a:p>
          <a:endParaRPr lang="en-US"/>
        </a:p>
      </dgm:t>
    </dgm:pt>
    <dgm:pt modelId="{682150A8-5C22-465E-93FC-B21ABD834E78}" type="pres">
      <dgm:prSet presAssocID="{69922882-C4EB-4586-9E41-C5A65EC5684B}" presName="hierChild1" presStyleCnt="0">
        <dgm:presLayoutVars>
          <dgm:orgChart val="1"/>
          <dgm:chPref val="1"/>
          <dgm:dir/>
          <dgm:animOne val="branch"/>
          <dgm:animLvl val="lvl"/>
          <dgm:resizeHandles/>
        </dgm:presLayoutVars>
      </dgm:prSet>
      <dgm:spPr/>
    </dgm:pt>
    <dgm:pt modelId="{9A19126A-E6C2-4885-B193-06D9EE2FCBCD}" type="pres">
      <dgm:prSet presAssocID="{0A335DD7-13C5-47D2-86E3-A85DEF69E016}" presName="hierRoot1" presStyleCnt="0">
        <dgm:presLayoutVars>
          <dgm:hierBranch val="init"/>
        </dgm:presLayoutVars>
      </dgm:prSet>
      <dgm:spPr/>
    </dgm:pt>
    <dgm:pt modelId="{A942CBE1-3781-4870-B71B-496917171E21}" type="pres">
      <dgm:prSet presAssocID="{0A335DD7-13C5-47D2-86E3-A85DEF69E016}" presName="rootComposite1" presStyleCnt="0"/>
      <dgm:spPr/>
    </dgm:pt>
    <dgm:pt modelId="{0C9B41CC-FE37-40E3-AFCC-9F2D17D20F1C}" type="pres">
      <dgm:prSet presAssocID="{0A335DD7-13C5-47D2-86E3-A85DEF69E016}" presName="rootText1" presStyleLbl="node0" presStyleIdx="0" presStyleCnt="1">
        <dgm:presLayoutVars>
          <dgm:chPref val="3"/>
        </dgm:presLayoutVars>
      </dgm:prSet>
      <dgm:spPr/>
    </dgm:pt>
    <dgm:pt modelId="{CA9FC403-5D2B-449A-A773-CE7660730633}" type="pres">
      <dgm:prSet presAssocID="{0A335DD7-13C5-47D2-86E3-A85DEF69E016}" presName="rootConnector1" presStyleLbl="node1" presStyleIdx="0" presStyleCnt="0"/>
      <dgm:spPr/>
    </dgm:pt>
    <dgm:pt modelId="{78E62D54-3CCE-4073-BE38-0A4341FD0038}" type="pres">
      <dgm:prSet presAssocID="{0A335DD7-13C5-47D2-86E3-A85DEF69E016}" presName="hierChild2" presStyleCnt="0"/>
      <dgm:spPr/>
    </dgm:pt>
    <dgm:pt modelId="{5D3E154B-7EBA-4D9E-9FF9-194D70404345}" type="pres">
      <dgm:prSet presAssocID="{04CB28AE-E93A-4CF2-AA59-99985D82CA40}" presName="Name37" presStyleLbl="parChTrans1D2" presStyleIdx="0" presStyleCnt="3"/>
      <dgm:spPr/>
    </dgm:pt>
    <dgm:pt modelId="{12447E21-27A1-4A27-933D-E03E3FCB40A6}" type="pres">
      <dgm:prSet presAssocID="{A1D13719-EB80-4370-839F-381514EEB930}" presName="hierRoot2" presStyleCnt="0">
        <dgm:presLayoutVars>
          <dgm:hierBranch val="init"/>
        </dgm:presLayoutVars>
      </dgm:prSet>
      <dgm:spPr/>
    </dgm:pt>
    <dgm:pt modelId="{24C7075D-917E-4709-B3D4-408446F45805}" type="pres">
      <dgm:prSet presAssocID="{A1D13719-EB80-4370-839F-381514EEB930}" presName="rootComposite" presStyleCnt="0"/>
      <dgm:spPr/>
    </dgm:pt>
    <dgm:pt modelId="{1C36FE3D-2ECE-4358-8F5E-C50CA1C83880}" type="pres">
      <dgm:prSet presAssocID="{A1D13719-EB80-4370-839F-381514EEB930}" presName="rootText" presStyleLbl="node2" presStyleIdx="0" presStyleCnt="3">
        <dgm:presLayoutVars>
          <dgm:chPref val="3"/>
        </dgm:presLayoutVars>
      </dgm:prSet>
      <dgm:spPr/>
    </dgm:pt>
    <dgm:pt modelId="{6287E8D3-FD12-492D-81DC-61F2098AA1C0}" type="pres">
      <dgm:prSet presAssocID="{A1D13719-EB80-4370-839F-381514EEB930}" presName="rootConnector" presStyleLbl="node2" presStyleIdx="0" presStyleCnt="3"/>
      <dgm:spPr/>
    </dgm:pt>
    <dgm:pt modelId="{0DB1893D-6062-4B3F-9D35-4719DFDC552C}" type="pres">
      <dgm:prSet presAssocID="{A1D13719-EB80-4370-839F-381514EEB930}" presName="hierChild4" presStyleCnt="0"/>
      <dgm:spPr/>
    </dgm:pt>
    <dgm:pt modelId="{2D3B1192-2E9E-471E-A03B-0F58AC4EC030}" type="pres">
      <dgm:prSet presAssocID="{A1D13719-EB80-4370-839F-381514EEB930}" presName="hierChild5" presStyleCnt="0"/>
      <dgm:spPr/>
    </dgm:pt>
    <dgm:pt modelId="{CB07E3F5-2FC4-44C2-A2D9-3FA6452BBC3C}" type="pres">
      <dgm:prSet presAssocID="{66DC8380-EF72-4F2A-BE7D-11C1BD7B1D83}" presName="Name37" presStyleLbl="parChTrans1D2" presStyleIdx="1" presStyleCnt="3"/>
      <dgm:spPr/>
    </dgm:pt>
    <dgm:pt modelId="{57D18BB1-D949-4A28-A30D-CD2F5D59C409}" type="pres">
      <dgm:prSet presAssocID="{BC2D9FED-7422-483C-AB18-F7970FFC87A6}" presName="hierRoot2" presStyleCnt="0">
        <dgm:presLayoutVars>
          <dgm:hierBranch val="init"/>
        </dgm:presLayoutVars>
      </dgm:prSet>
      <dgm:spPr/>
    </dgm:pt>
    <dgm:pt modelId="{06099F20-7E63-4A81-A5DE-921A9C71DF4D}" type="pres">
      <dgm:prSet presAssocID="{BC2D9FED-7422-483C-AB18-F7970FFC87A6}" presName="rootComposite" presStyleCnt="0"/>
      <dgm:spPr/>
    </dgm:pt>
    <dgm:pt modelId="{1AB2BDD2-1129-41EA-91DA-D3757D390630}" type="pres">
      <dgm:prSet presAssocID="{BC2D9FED-7422-483C-AB18-F7970FFC87A6}" presName="rootText" presStyleLbl="node2" presStyleIdx="1" presStyleCnt="3">
        <dgm:presLayoutVars>
          <dgm:chPref val="3"/>
        </dgm:presLayoutVars>
      </dgm:prSet>
      <dgm:spPr/>
    </dgm:pt>
    <dgm:pt modelId="{95126993-6A91-4256-AB11-4F5116FFE8A9}" type="pres">
      <dgm:prSet presAssocID="{BC2D9FED-7422-483C-AB18-F7970FFC87A6}" presName="rootConnector" presStyleLbl="node2" presStyleIdx="1" presStyleCnt="3"/>
      <dgm:spPr/>
    </dgm:pt>
    <dgm:pt modelId="{807B7030-605E-43D5-B7AE-0A99C2D8AC30}" type="pres">
      <dgm:prSet presAssocID="{BC2D9FED-7422-483C-AB18-F7970FFC87A6}" presName="hierChild4" presStyleCnt="0"/>
      <dgm:spPr/>
    </dgm:pt>
    <dgm:pt modelId="{97DCE4E1-E01B-4068-8917-B027A43FD54F}" type="pres">
      <dgm:prSet presAssocID="{BC2D9FED-7422-483C-AB18-F7970FFC87A6}" presName="hierChild5" presStyleCnt="0"/>
      <dgm:spPr/>
    </dgm:pt>
    <dgm:pt modelId="{3BF241A3-6533-4C0A-B6A4-C347A8936C7B}" type="pres">
      <dgm:prSet presAssocID="{47EA9979-8879-4E3C-AA37-68AF959AE4F2}" presName="Name37" presStyleLbl="parChTrans1D2" presStyleIdx="2" presStyleCnt="3"/>
      <dgm:spPr/>
    </dgm:pt>
    <dgm:pt modelId="{74ABCDEA-B9B5-4786-95E4-F82AB3141828}" type="pres">
      <dgm:prSet presAssocID="{E36B7BE1-3337-4B5B-8A96-3DF0DE9C973C}" presName="hierRoot2" presStyleCnt="0">
        <dgm:presLayoutVars>
          <dgm:hierBranch val="init"/>
        </dgm:presLayoutVars>
      </dgm:prSet>
      <dgm:spPr/>
    </dgm:pt>
    <dgm:pt modelId="{D9C5735E-C5B6-4963-B9C4-F5277FED380F}" type="pres">
      <dgm:prSet presAssocID="{E36B7BE1-3337-4B5B-8A96-3DF0DE9C973C}" presName="rootComposite" presStyleCnt="0"/>
      <dgm:spPr/>
    </dgm:pt>
    <dgm:pt modelId="{29C91196-0B6F-4EBE-9095-C8FECA9AA20A}" type="pres">
      <dgm:prSet presAssocID="{E36B7BE1-3337-4B5B-8A96-3DF0DE9C973C}" presName="rootText" presStyleLbl="node2" presStyleIdx="2" presStyleCnt="3">
        <dgm:presLayoutVars>
          <dgm:chPref val="3"/>
        </dgm:presLayoutVars>
      </dgm:prSet>
      <dgm:spPr/>
    </dgm:pt>
    <dgm:pt modelId="{41F37557-906E-4DBC-A5FF-F5012694306A}" type="pres">
      <dgm:prSet presAssocID="{E36B7BE1-3337-4B5B-8A96-3DF0DE9C973C}" presName="rootConnector" presStyleLbl="node2" presStyleIdx="2" presStyleCnt="3"/>
      <dgm:spPr/>
    </dgm:pt>
    <dgm:pt modelId="{BEBA11D3-F476-4E5B-B4F9-164EE9723507}" type="pres">
      <dgm:prSet presAssocID="{E36B7BE1-3337-4B5B-8A96-3DF0DE9C973C}" presName="hierChild4" presStyleCnt="0"/>
      <dgm:spPr/>
    </dgm:pt>
    <dgm:pt modelId="{E074F447-70F0-4485-B29C-90AC683744CD}" type="pres">
      <dgm:prSet presAssocID="{E36B7BE1-3337-4B5B-8A96-3DF0DE9C973C}" presName="hierChild5" presStyleCnt="0"/>
      <dgm:spPr/>
    </dgm:pt>
    <dgm:pt modelId="{31DE7421-FE36-4A51-AC6B-0A21709137DD}" type="pres">
      <dgm:prSet presAssocID="{0A335DD7-13C5-47D2-86E3-A85DEF69E016}" presName="hierChild3" presStyleCnt="0"/>
      <dgm:spPr/>
    </dgm:pt>
  </dgm:ptLst>
  <dgm:cxnLst>
    <dgm:cxn modelId="{9F2B5018-91B5-45C5-8498-5474611BFE80}" srcId="{0A335DD7-13C5-47D2-86E3-A85DEF69E016}" destId="{BC2D9FED-7422-483C-AB18-F7970FFC87A6}" srcOrd="1" destOrd="0" parTransId="{66DC8380-EF72-4F2A-BE7D-11C1BD7B1D83}" sibTransId="{6755F55A-3D29-4EBB-B651-DFC1527C890D}"/>
    <dgm:cxn modelId="{2498CF24-C119-49C4-B078-8D734F2588E5}" type="presOf" srcId="{BC2D9FED-7422-483C-AB18-F7970FFC87A6}" destId="{95126993-6A91-4256-AB11-4F5116FFE8A9}" srcOrd="1" destOrd="0" presId="urn:microsoft.com/office/officeart/2005/8/layout/orgChart1"/>
    <dgm:cxn modelId="{8229A936-E3DF-43C5-9866-CE10085685E7}" type="presOf" srcId="{69922882-C4EB-4586-9E41-C5A65EC5684B}" destId="{682150A8-5C22-465E-93FC-B21ABD834E78}" srcOrd="0" destOrd="0" presId="urn:microsoft.com/office/officeart/2005/8/layout/orgChart1"/>
    <dgm:cxn modelId="{E4B5CB60-8E53-49DD-8777-545DC61CB03D}" type="presOf" srcId="{BC2D9FED-7422-483C-AB18-F7970FFC87A6}" destId="{1AB2BDD2-1129-41EA-91DA-D3757D390630}" srcOrd="0" destOrd="0" presId="urn:microsoft.com/office/officeart/2005/8/layout/orgChart1"/>
    <dgm:cxn modelId="{9C907565-3F9C-4621-80ED-440E8CC98A6A}" srcId="{69922882-C4EB-4586-9E41-C5A65EC5684B}" destId="{0A335DD7-13C5-47D2-86E3-A85DEF69E016}" srcOrd="0" destOrd="0" parTransId="{68768AC1-60FD-4756-AD88-EC249395A97F}" sibTransId="{2360F24D-E8A4-4CDA-9FE4-1D304D9C1CC4}"/>
    <dgm:cxn modelId="{11378656-2130-4929-9961-2CC575050564}" type="presOf" srcId="{E36B7BE1-3337-4B5B-8A96-3DF0DE9C973C}" destId="{29C91196-0B6F-4EBE-9095-C8FECA9AA20A}" srcOrd="0" destOrd="0" presId="urn:microsoft.com/office/officeart/2005/8/layout/orgChart1"/>
    <dgm:cxn modelId="{70D84257-6680-4DE4-94EE-696F65AAF4B6}" srcId="{0A335DD7-13C5-47D2-86E3-A85DEF69E016}" destId="{E36B7BE1-3337-4B5B-8A96-3DF0DE9C973C}" srcOrd="2" destOrd="0" parTransId="{47EA9979-8879-4E3C-AA37-68AF959AE4F2}" sibTransId="{7BBF19B8-ED81-40E4-AF87-90F020567D2F}"/>
    <dgm:cxn modelId="{81285486-FFFC-46A9-B50C-58EDAD394822}" type="presOf" srcId="{A1D13719-EB80-4370-839F-381514EEB930}" destId="{1C36FE3D-2ECE-4358-8F5E-C50CA1C83880}" srcOrd="0" destOrd="0" presId="urn:microsoft.com/office/officeart/2005/8/layout/orgChart1"/>
    <dgm:cxn modelId="{2BC26297-7D09-432B-87F1-DDFFE13C2050}" srcId="{0A335DD7-13C5-47D2-86E3-A85DEF69E016}" destId="{A1D13719-EB80-4370-839F-381514EEB930}" srcOrd="0" destOrd="0" parTransId="{04CB28AE-E93A-4CF2-AA59-99985D82CA40}" sibTransId="{799DBFE6-DAA2-4341-B528-62FDD93E89AD}"/>
    <dgm:cxn modelId="{B38588A2-03E4-4381-A5B4-F965FCB5EE78}" type="presOf" srcId="{0A335DD7-13C5-47D2-86E3-A85DEF69E016}" destId="{0C9B41CC-FE37-40E3-AFCC-9F2D17D20F1C}" srcOrd="0" destOrd="0" presId="urn:microsoft.com/office/officeart/2005/8/layout/orgChart1"/>
    <dgm:cxn modelId="{BFE225C3-8312-4B20-856E-B592623B4CCE}" type="presOf" srcId="{A1D13719-EB80-4370-839F-381514EEB930}" destId="{6287E8D3-FD12-492D-81DC-61F2098AA1C0}" srcOrd="1" destOrd="0" presId="urn:microsoft.com/office/officeart/2005/8/layout/orgChart1"/>
    <dgm:cxn modelId="{5ED21CE4-8485-4DF1-89DD-B59132166ADB}" type="presOf" srcId="{E36B7BE1-3337-4B5B-8A96-3DF0DE9C973C}" destId="{41F37557-906E-4DBC-A5FF-F5012694306A}" srcOrd="1" destOrd="0" presId="urn:microsoft.com/office/officeart/2005/8/layout/orgChart1"/>
    <dgm:cxn modelId="{F81973E5-8A47-48B7-8D84-BBDB443E1A5B}" type="presOf" srcId="{0A335DD7-13C5-47D2-86E3-A85DEF69E016}" destId="{CA9FC403-5D2B-449A-A773-CE7660730633}" srcOrd="1" destOrd="0" presId="urn:microsoft.com/office/officeart/2005/8/layout/orgChart1"/>
    <dgm:cxn modelId="{C961C1E8-6DD8-4140-A964-04DA7148FDB8}" type="presOf" srcId="{47EA9979-8879-4E3C-AA37-68AF959AE4F2}" destId="{3BF241A3-6533-4C0A-B6A4-C347A8936C7B}" srcOrd="0" destOrd="0" presId="urn:microsoft.com/office/officeart/2005/8/layout/orgChart1"/>
    <dgm:cxn modelId="{A42BF7EF-C14C-4ECA-9F74-F578FCCD0E86}" type="presOf" srcId="{66DC8380-EF72-4F2A-BE7D-11C1BD7B1D83}" destId="{CB07E3F5-2FC4-44C2-A2D9-3FA6452BBC3C}" srcOrd="0" destOrd="0" presId="urn:microsoft.com/office/officeart/2005/8/layout/orgChart1"/>
    <dgm:cxn modelId="{25302FF5-9F0D-4864-BC0F-2C71AB04C6D0}" type="presOf" srcId="{04CB28AE-E93A-4CF2-AA59-99985D82CA40}" destId="{5D3E154B-7EBA-4D9E-9FF9-194D70404345}" srcOrd="0" destOrd="0" presId="urn:microsoft.com/office/officeart/2005/8/layout/orgChart1"/>
    <dgm:cxn modelId="{597E7D27-B60F-49D4-9674-C6F4A282DE72}" type="presParOf" srcId="{682150A8-5C22-465E-93FC-B21ABD834E78}" destId="{9A19126A-E6C2-4885-B193-06D9EE2FCBCD}" srcOrd="0" destOrd="0" presId="urn:microsoft.com/office/officeart/2005/8/layout/orgChart1"/>
    <dgm:cxn modelId="{A51611B0-5525-4867-8212-24AEFF33289E}" type="presParOf" srcId="{9A19126A-E6C2-4885-B193-06D9EE2FCBCD}" destId="{A942CBE1-3781-4870-B71B-496917171E21}" srcOrd="0" destOrd="0" presId="urn:microsoft.com/office/officeart/2005/8/layout/orgChart1"/>
    <dgm:cxn modelId="{D3101967-9A9F-47A9-B8C1-C45C3AF9DBE7}" type="presParOf" srcId="{A942CBE1-3781-4870-B71B-496917171E21}" destId="{0C9B41CC-FE37-40E3-AFCC-9F2D17D20F1C}" srcOrd="0" destOrd="0" presId="urn:microsoft.com/office/officeart/2005/8/layout/orgChart1"/>
    <dgm:cxn modelId="{6CE863EF-545E-42D0-8128-42A8893E1B39}" type="presParOf" srcId="{A942CBE1-3781-4870-B71B-496917171E21}" destId="{CA9FC403-5D2B-449A-A773-CE7660730633}" srcOrd="1" destOrd="0" presId="urn:microsoft.com/office/officeart/2005/8/layout/orgChart1"/>
    <dgm:cxn modelId="{C2A8A8E8-5081-4826-BA54-3600480183A2}" type="presParOf" srcId="{9A19126A-E6C2-4885-B193-06D9EE2FCBCD}" destId="{78E62D54-3CCE-4073-BE38-0A4341FD0038}" srcOrd="1" destOrd="0" presId="urn:microsoft.com/office/officeart/2005/8/layout/orgChart1"/>
    <dgm:cxn modelId="{BAA65A54-870C-4533-AE91-D82BDF6BBEAE}" type="presParOf" srcId="{78E62D54-3CCE-4073-BE38-0A4341FD0038}" destId="{5D3E154B-7EBA-4D9E-9FF9-194D70404345}" srcOrd="0" destOrd="0" presId="urn:microsoft.com/office/officeart/2005/8/layout/orgChart1"/>
    <dgm:cxn modelId="{3A6331C9-4931-42BA-B3F7-046F973322E7}" type="presParOf" srcId="{78E62D54-3CCE-4073-BE38-0A4341FD0038}" destId="{12447E21-27A1-4A27-933D-E03E3FCB40A6}" srcOrd="1" destOrd="0" presId="urn:microsoft.com/office/officeart/2005/8/layout/orgChart1"/>
    <dgm:cxn modelId="{E7D4FBBD-4B73-454F-BAA1-7C59855FD4A6}" type="presParOf" srcId="{12447E21-27A1-4A27-933D-E03E3FCB40A6}" destId="{24C7075D-917E-4709-B3D4-408446F45805}" srcOrd="0" destOrd="0" presId="urn:microsoft.com/office/officeart/2005/8/layout/orgChart1"/>
    <dgm:cxn modelId="{099457FE-F8E4-4D30-AEB7-F63C137FF68D}" type="presParOf" srcId="{24C7075D-917E-4709-B3D4-408446F45805}" destId="{1C36FE3D-2ECE-4358-8F5E-C50CA1C83880}" srcOrd="0" destOrd="0" presId="urn:microsoft.com/office/officeart/2005/8/layout/orgChart1"/>
    <dgm:cxn modelId="{A36C3194-F316-4D07-B852-AAD2491F2A4A}" type="presParOf" srcId="{24C7075D-917E-4709-B3D4-408446F45805}" destId="{6287E8D3-FD12-492D-81DC-61F2098AA1C0}" srcOrd="1" destOrd="0" presId="urn:microsoft.com/office/officeart/2005/8/layout/orgChart1"/>
    <dgm:cxn modelId="{AB0F3971-B1BA-4B5A-B069-0FB2877F9AE3}" type="presParOf" srcId="{12447E21-27A1-4A27-933D-E03E3FCB40A6}" destId="{0DB1893D-6062-4B3F-9D35-4719DFDC552C}" srcOrd="1" destOrd="0" presId="urn:microsoft.com/office/officeart/2005/8/layout/orgChart1"/>
    <dgm:cxn modelId="{56840326-DB01-44C6-B86D-47CB151A2F3A}" type="presParOf" srcId="{12447E21-27A1-4A27-933D-E03E3FCB40A6}" destId="{2D3B1192-2E9E-471E-A03B-0F58AC4EC030}" srcOrd="2" destOrd="0" presId="urn:microsoft.com/office/officeart/2005/8/layout/orgChart1"/>
    <dgm:cxn modelId="{C628A84C-B78E-4808-9557-685F364EF5DD}" type="presParOf" srcId="{78E62D54-3CCE-4073-BE38-0A4341FD0038}" destId="{CB07E3F5-2FC4-44C2-A2D9-3FA6452BBC3C}" srcOrd="2" destOrd="0" presId="urn:microsoft.com/office/officeart/2005/8/layout/orgChart1"/>
    <dgm:cxn modelId="{AAB2F57A-48BB-4CD4-B109-F258FBD7804D}" type="presParOf" srcId="{78E62D54-3CCE-4073-BE38-0A4341FD0038}" destId="{57D18BB1-D949-4A28-A30D-CD2F5D59C409}" srcOrd="3" destOrd="0" presId="urn:microsoft.com/office/officeart/2005/8/layout/orgChart1"/>
    <dgm:cxn modelId="{9C13781E-6F5C-4842-9251-E6B6B5259592}" type="presParOf" srcId="{57D18BB1-D949-4A28-A30D-CD2F5D59C409}" destId="{06099F20-7E63-4A81-A5DE-921A9C71DF4D}" srcOrd="0" destOrd="0" presId="urn:microsoft.com/office/officeart/2005/8/layout/orgChart1"/>
    <dgm:cxn modelId="{9DA08CEA-C823-4E06-A1EF-07565B2E2F6B}" type="presParOf" srcId="{06099F20-7E63-4A81-A5DE-921A9C71DF4D}" destId="{1AB2BDD2-1129-41EA-91DA-D3757D390630}" srcOrd="0" destOrd="0" presId="urn:microsoft.com/office/officeart/2005/8/layout/orgChart1"/>
    <dgm:cxn modelId="{A49C10E0-B170-4CC1-8409-34654D00579F}" type="presParOf" srcId="{06099F20-7E63-4A81-A5DE-921A9C71DF4D}" destId="{95126993-6A91-4256-AB11-4F5116FFE8A9}" srcOrd="1" destOrd="0" presId="urn:microsoft.com/office/officeart/2005/8/layout/orgChart1"/>
    <dgm:cxn modelId="{68152AA8-D3D7-485C-9F6F-4A9CFC92BD37}" type="presParOf" srcId="{57D18BB1-D949-4A28-A30D-CD2F5D59C409}" destId="{807B7030-605E-43D5-B7AE-0A99C2D8AC30}" srcOrd="1" destOrd="0" presId="urn:microsoft.com/office/officeart/2005/8/layout/orgChart1"/>
    <dgm:cxn modelId="{2875635B-60EB-4E5E-9950-F47C469D8929}" type="presParOf" srcId="{57D18BB1-D949-4A28-A30D-CD2F5D59C409}" destId="{97DCE4E1-E01B-4068-8917-B027A43FD54F}" srcOrd="2" destOrd="0" presId="urn:microsoft.com/office/officeart/2005/8/layout/orgChart1"/>
    <dgm:cxn modelId="{3F401E2B-A164-4308-A039-15C98F87762A}" type="presParOf" srcId="{78E62D54-3CCE-4073-BE38-0A4341FD0038}" destId="{3BF241A3-6533-4C0A-B6A4-C347A8936C7B}" srcOrd="4" destOrd="0" presId="urn:microsoft.com/office/officeart/2005/8/layout/orgChart1"/>
    <dgm:cxn modelId="{23203465-533B-4735-8CBA-EBCA70A1D807}" type="presParOf" srcId="{78E62D54-3CCE-4073-BE38-0A4341FD0038}" destId="{74ABCDEA-B9B5-4786-95E4-F82AB3141828}" srcOrd="5" destOrd="0" presId="urn:microsoft.com/office/officeart/2005/8/layout/orgChart1"/>
    <dgm:cxn modelId="{6E0588C9-ABBF-4BE3-9448-F7E83B409064}" type="presParOf" srcId="{74ABCDEA-B9B5-4786-95E4-F82AB3141828}" destId="{D9C5735E-C5B6-4963-B9C4-F5277FED380F}" srcOrd="0" destOrd="0" presId="urn:microsoft.com/office/officeart/2005/8/layout/orgChart1"/>
    <dgm:cxn modelId="{B823D48B-13EF-42B8-8DF1-1FF05427BA46}" type="presParOf" srcId="{D9C5735E-C5B6-4963-B9C4-F5277FED380F}" destId="{29C91196-0B6F-4EBE-9095-C8FECA9AA20A}" srcOrd="0" destOrd="0" presId="urn:microsoft.com/office/officeart/2005/8/layout/orgChart1"/>
    <dgm:cxn modelId="{4E19B62D-9BED-42A5-BDB0-91DC737B3DEA}" type="presParOf" srcId="{D9C5735E-C5B6-4963-B9C4-F5277FED380F}" destId="{41F37557-906E-4DBC-A5FF-F5012694306A}" srcOrd="1" destOrd="0" presId="urn:microsoft.com/office/officeart/2005/8/layout/orgChart1"/>
    <dgm:cxn modelId="{5B1D45E2-EF34-4A4E-B206-034C2DFA2916}" type="presParOf" srcId="{74ABCDEA-B9B5-4786-95E4-F82AB3141828}" destId="{BEBA11D3-F476-4E5B-B4F9-164EE9723507}" srcOrd="1" destOrd="0" presId="urn:microsoft.com/office/officeart/2005/8/layout/orgChart1"/>
    <dgm:cxn modelId="{3664A4F4-1B07-4519-B987-85A44EC66BC8}" type="presParOf" srcId="{74ABCDEA-B9B5-4786-95E4-F82AB3141828}" destId="{E074F447-70F0-4485-B29C-90AC683744CD}" srcOrd="2" destOrd="0" presId="urn:microsoft.com/office/officeart/2005/8/layout/orgChart1"/>
    <dgm:cxn modelId="{83B8919B-138E-4EDA-9006-14AE555B6EE2}" type="presParOf" srcId="{9A19126A-E6C2-4885-B193-06D9EE2FCBCD}" destId="{31DE7421-FE36-4A51-AC6B-0A21709137D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343BE-92AA-4C3F-BAD9-7465452DD83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056AAC7-FD8D-4021-8231-CF7F2829C7F5}">
      <dgm:prSet phldrT="[Text]"/>
      <dgm:spPr/>
      <dgm:t>
        <a:bodyPr/>
        <a:lstStyle/>
        <a:p>
          <a:r>
            <a:rPr lang="en-US" dirty="0"/>
            <a:t>Affecting Individual</a:t>
          </a:r>
        </a:p>
      </dgm:t>
    </dgm:pt>
    <dgm:pt modelId="{98EC249D-D97E-4461-A6E9-5FDC5CFB68A5}" type="parTrans" cxnId="{E2474284-08E7-49D6-82D7-3E85A3D6DDD6}">
      <dgm:prSet/>
      <dgm:spPr/>
      <dgm:t>
        <a:bodyPr/>
        <a:lstStyle/>
        <a:p>
          <a:endParaRPr lang="en-US"/>
        </a:p>
      </dgm:t>
    </dgm:pt>
    <dgm:pt modelId="{9059CB4C-CF4C-47EF-9D7F-72A1D8A7D20B}" type="sibTrans" cxnId="{E2474284-08E7-49D6-82D7-3E85A3D6DDD6}">
      <dgm:prSet/>
      <dgm:spPr/>
      <dgm:t>
        <a:bodyPr/>
        <a:lstStyle/>
        <a:p>
          <a:endParaRPr lang="en-US"/>
        </a:p>
      </dgm:t>
    </dgm:pt>
    <dgm:pt modelId="{412CCE05-9C0C-45BF-AFD8-FD9E429C59A7}">
      <dgm:prSet phldrT="[Text]"/>
      <dgm:spPr/>
      <dgm:t>
        <a:bodyPr/>
        <a:lstStyle/>
        <a:p>
          <a:r>
            <a:rPr lang="en-US" dirty="0"/>
            <a:t>Violation of Privacy</a:t>
          </a:r>
        </a:p>
      </dgm:t>
    </dgm:pt>
    <dgm:pt modelId="{02645124-AEBF-45A5-9C79-2DD63493DC08}" type="parTrans" cxnId="{FB00AE1A-E8B3-4C87-92C5-F6BC548A192F}">
      <dgm:prSet/>
      <dgm:spPr/>
      <dgm:t>
        <a:bodyPr/>
        <a:lstStyle/>
        <a:p>
          <a:endParaRPr lang="en-US"/>
        </a:p>
      </dgm:t>
    </dgm:pt>
    <dgm:pt modelId="{1B0D1846-7C24-4A90-9E75-A0D05CFBA72C}" type="sibTrans" cxnId="{FB00AE1A-E8B3-4C87-92C5-F6BC548A192F}">
      <dgm:prSet/>
      <dgm:spPr/>
      <dgm:t>
        <a:bodyPr/>
        <a:lstStyle/>
        <a:p>
          <a:endParaRPr lang="en-US"/>
        </a:p>
      </dgm:t>
    </dgm:pt>
    <dgm:pt modelId="{5F4A0704-9869-4817-A70C-26CFEBB01043}">
      <dgm:prSet phldrT="[Text]"/>
      <dgm:spPr/>
      <dgm:t>
        <a:bodyPr/>
        <a:lstStyle/>
        <a:p>
          <a:r>
            <a:rPr lang="en-US" dirty="0"/>
            <a:t>Identity Theft</a:t>
          </a:r>
        </a:p>
      </dgm:t>
    </dgm:pt>
    <dgm:pt modelId="{EF9C59AB-C4EA-4DF2-84AF-ED046925FBB7}" type="parTrans" cxnId="{653973D3-6D27-47FC-8A49-471CF05A0C1C}">
      <dgm:prSet/>
      <dgm:spPr/>
      <dgm:t>
        <a:bodyPr/>
        <a:lstStyle/>
        <a:p>
          <a:endParaRPr lang="en-US"/>
        </a:p>
      </dgm:t>
    </dgm:pt>
    <dgm:pt modelId="{9D4FB94B-0FA7-434B-AD77-450AD83E65D9}" type="sibTrans" cxnId="{653973D3-6D27-47FC-8A49-471CF05A0C1C}">
      <dgm:prSet/>
      <dgm:spPr/>
      <dgm:t>
        <a:bodyPr/>
        <a:lstStyle/>
        <a:p>
          <a:endParaRPr lang="en-US"/>
        </a:p>
      </dgm:t>
    </dgm:pt>
    <dgm:pt modelId="{18CA46F7-E6FE-432F-A3BA-C93CF466BBE4}">
      <dgm:prSet phldrT="[Text]"/>
      <dgm:spPr/>
      <dgm:t>
        <a:bodyPr/>
        <a:lstStyle/>
        <a:p>
          <a:r>
            <a:rPr lang="en-US" dirty="0"/>
            <a:t>Cyber Stalking</a:t>
          </a:r>
        </a:p>
      </dgm:t>
    </dgm:pt>
    <dgm:pt modelId="{ABBECBCB-B678-4D95-A099-1B576C7B8B3C}" type="parTrans" cxnId="{E8D62E94-29B1-485F-A8A2-2A0D203CB328}">
      <dgm:prSet/>
      <dgm:spPr/>
      <dgm:t>
        <a:bodyPr/>
        <a:lstStyle/>
        <a:p>
          <a:endParaRPr lang="en-US"/>
        </a:p>
      </dgm:t>
    </dgm:pt>
    <dgm:pt modelId="{92C82A67-543A-417A-9FF6-08E28929502C}" type="sibTrans" cxnId="{E8D62E94-29B1-485F-A8A2-2A0D203CB328}">
      <dgm:prSet/>
      <dgm:spPr/>
      <dgm:t>
        <a:bodyPr/>
        <a:lstStyle/>
        <a:p>
          <a:endParaRPr lang="en-US"/>
        </a:p>
      </dgm:t>
    </dgm:pt>
    <dgm:pt modelId="{02B674AC-1626-4681-A213-A3D98DBBBDBF}">
      <dgm:prSet phldrT="[Text]"/>
      <dgm:spPr/>
      <dgm:t>
        <a:bodyPr/>
        <a:lstStyle/>
        <a:p>
          <a:r>
            <a:rPr lang="en-US" dirty="0"/>
            <a:t>Spoofing</a:t>
          </a:r>
        </a:p>
      </dgm:t>
    </dgm:pt>
    <dgm:pt modelId="{0AF0EACB-0884-4AFB-A8B9-D7AD7E46C20A}" type="parTrans" cxnId="{0D8EA4B1-33C5-4373-88F4-658C392C7BE0}">
      <dgm:prSet/>
      <dgm:spPr/>
      <dgm:t>
        <a:bodyPr/>
        <a:lstStyle/>
        <a:p>
          <a:endParaRPr lang="en-US"/>
        </a:p>
      </dgm:t>
    </dgm:pt>
    <dgm:pt modelId="{A75A32FB-0376-47EC-BB12-C77A5BDFFBEF}" type="sibTrans" cxnId="{0D8EA4B1-33C5-4373-88F4-658C392C7BE0}">
      <dgm:prSet/>
      <dgm:spPr/>
      <dgm:t>
        <a:bodyPr/>
        <a:lstStyle/>
        <a:p>
          <a:endParaRPr lang="en-US"/>
        </a:p>
      </dgm:t>
    </dgm:pt>
    <dgm:pt modelId="{2FB1C002-AD23-426B-8111-C6A21AF4AE77}">
      <dgm:prSet phldrT="[Text]"/>
      <dgm:spPr/>
      <dgm:t>
        <a:bodyPr/>
        <a:lstStyle/>
        <a:p>
          <a:r>
            <a:rPr lang="en-US" dirty="0"/>
            <a:t>Counterfeiting</a:t>
          </a:r>
        </a:p>
      </dgm:t>
    </dgm:pt>
    <dgm:pt modelId="{EB922B7A-7913-4D8F-841A-A250865B1FCD}" type="parTrans" cxnId="{C7F87CEA-1FAC-48FF-A329-3BF5B0EBEC56}">
      <dgm:prSet/>
      <dgm:spPr/>
      <dgm:t>
        <a:bodyPr/>
        <a:lstStyle/>
        <a:p>
          <a:endParaRPr lang="en-US"/>
        </a:p>
      </dgm:t>
    </dgm:pt>
    <dgm:pt modelId="{82FF632D-0222-4345-AF56-AFE03FA3A31A}" type="sibTrans" cxnId="{C7F87CEA-1FAC-48FF-A329-3BF5B0EBEC56}">
      <dgm:prSet/>
      <dgm:spPr/>
      <dgm:t>
        <a:bodyPr/>
        <a:lstStyle/>
        <a:p>
          <a:endParaRPr lang="en-US"/>
        </a:p>
      </dgm:t>
    </dgm:pt>
    <dgm:pt modelId="{4DEA2A23-E41F-4039-A589-D8F29A38FBBA}" type="pres">
      <dgm:prSet presAssocID="{F52343BE-92AA-4C3F-BAD9-7465452DD838}" presName="hierChild1" presStyleCnt="0">
        <dgm:presLayoutVars>
          <dgm:orgChart val="1"/>
          <dgm:chPref val="1"/>
          <dgm:dir/>
          <dgm:animOne val="branch"/>
          <dgm:animLvl val="lvl"/>
          <dgm:resizeHandles/>
        </dgm:presLayoutVars>
      </dgm:prSet>
      <dgm:spPr/>
    </dgm:pt>
    <dgm:pt modelId="{C14B7E6D-15C1-4AC1-8139-6FAD5D12A59F}" type="pres">
      <dgm:prSet presAssocID="{2056AAC7-FD8D-4021-8231-CF7F2829C7F5}" presName="hierRoot1" presStyleCnt="0">
        <dgm:presLayoutVars>
          <dgm:hierBranch val="init"/>
        </dgm:presLayoutVars>
      </dgm:prSet>
      <dgm:spPr/>
    </dgm:pt>
    <dgm:pt modelId="{7CB1D7D4-C877-4ABF-8E35-0812A46B216E}" type="pres">
      <dgm:prSet presAssocID="{2056AAC7-FD8D-4021-8231-CF7F2829C7F5}" presName="rootComposite1" presStyleCnt="0"/>
      <dgm:spPr/>
    </dgm:pt>
    <dgm:pt modelId="{80C44627-7249-4A3A-B0BF-C64B55A85DC8}" type="pres">
      <dgm:prSet presAssocID="{2056AAC7-FD8D-4021-8231-CF7F2829C7F5}" presName="rootText1" presStyleLbl="node0" presStyleIdx="0" presStyleCnt="1">
        <dgm:presLayoutVars>
          <dgm:chPref val="3"/>
        </dgm:presLayoutVars>
      </dgm:prSet>
      <dgm:spPr/>
    </dgm:pt>
    <dgm:pt modelId="{7CB29D86-A0B2-4B75-88DD-7402009DB074}" type="pres">
      <dgm:prSet presAssocID="{2056AAC7-FD8D-4021-8231-CF7F2829C7F5}" presName="rootConnector1" presStyleLbl="node1" presStyleIdx="0" presStyleCnt="0"/>
      <dgm:spPr/>
    </dgm:pt>
    <dgm:pt modelId="{ABAC85AB-2AC6-45B9-BDA3-3E8BD66A7717}" type="pres">
      <dgm:prSet presAssocID="{2056AAC7-FD8D-4021-8231-CF7F2829C7F5}" presName="hierChild2" presStyleCnt="0"/>
      <dgm:spPr/>
    </dgm:pt>
    <dgm:pt modelId="{05248AC1-1187-4414-A9B7-A5E8ED6302C0}" type="pres">
      <dgm:prSet presAssocID="{02645124-AEBF-45A5-9C79-2DD63493DC08}" presName="Name37" presStyleLbl="parChTrans1D2" presStyleIdx="0" presStyleCnt="3"/>
      <dgm:spPr/>
    </dgm:pt>
    <dgm:pt modelId="{21458202-B1DA-4B91-A486-C9A759414959}" type="pres">
      <dgm:prSet presAssocID="{412CCE05-9C0C-45BF-AFD8-FD9E429C59A7}" presName="hierRoot2" presStyleCnt="0">
        <dgm:presLayoutVars>
          <dgm:hierBranch val="init"/>
        </dgm:presLayoutVars>
      </dgm:prSet>
      <dgm:spPr/>
    </dgm:pt>
    <dgm:pt modelId="{63C9D702-BB92-408C-B41A-10330E48B4AB}" type="pres">
      <dgm:prSet presAssocID="{412CCE05-9C0C-45BF-AFD8-FD9E429C59A7}" presName="rootComposite" presStyleCnt="0"/>
      <dgm:spPr/>
    </dgm:pt>
    <dgm:pt modelId="{905053E1-FDFE-435F-B234-0979884400A7}" type="pres">
      <dgm:prSet presAssocID="{412CCE05-9C0C-45BF-AFD8-FD9E429C59A7}" presName="rootText" presStyleLbl="node2" presStyleIdx="0" presStyleCnt="3">
        <dgm:presLayoutVars>
          <dgm:chPref val="3"/>
        </dgm:presLayoutVars>
      </dgm:prSet>
      <dgm:spPr/>
    </dgm:pt>
    <dgm:pt modelId="{83F09731-57C6-4BDC-B849-475FC11D985A}" type="pres">
      <dgm:prSet presAssocID="{412CCE05-9C0C-45BF-AFD8-FD9E429C59A7}" presName="rootConnector" presStyleLbl="node2" presStyleIdx="0" presStyleCnt="3"/>
      <dgm:spPr/>
    </dgm:pt>
    <dgm:pt modelId="{5982A12F-5764-4F2B-B503-1601C4BED2A3}" type="pres">
      <dgm:prSet presAssocID="{412CCE05-9C0C-45BF-AFD8-FD9E429C59A7}" presName="hierChild4" presStyleCnt="0"/>
      <dgm:spPr/>
    </dgm:pt>
    <dgm:pt modelId="{99151BAC-0673-4824-BB7E-7701434968CF}" type="pres">
      <dgm:prSet presAssocID="{412CCE05-9C0C-45BF-AFD8-FD9E429C59A7}" presName="hierChild5" presStyleCnt="0"/>
      <dgm:spPr/>
    </dgm:pt>
    <dgm:pt modelId="{B5DF3473-8AC3-437C-86C0-26C33C16C13A}" type="pres">
      <dgm:prSet presAssocID="{EF9C59AB-C4EA-4DF2-84AF-ED046925FBB7}" presName="Name37" presStyleLbl="parChTrans1D2" presStyleIdx="1" presStyleCnt="3"/>
      <dgm:spPr/>
    </dgm:pt>
    <dgm:pt modelId="{72901322-9109-41D7-9B6D-4427294D415B}" type="pres">
      <dgm:prSet presAssocID="{5F4A0704-9869-4817-A70C-26CFEBB01043}" presName="hierRoot2" presStyleCnt="0">
        <dgm:presLayoutVars>
          <dgm:hierBranch/>
        </dgm:presLayoutVars>
      </dgm:prSet>
      <dgm:spPr/>
    </dgm:pt>
    <dgm:pt modelId="{DFF3343F-33F9-4316-93FA-D8F8DB39EC5E}" type="pres">
      <dgm:prSet presAssocID="{5F4A0704-9869-4817-A70C-26CFEBB01043}" presName="rootComposite" presStyleCnt="0"/>
      <dgm:spPr/>
    </dgm:pt>
    <dgm:pt modelId="{379D2075-6841-42A2-B191-6C24760C7D0B}" type="pres">
      <dgm:prSet presAssocID="{5F4A0704-9869-4817-A70C-26CFEBB01043}" presName="rootText" presStyleLbl="node2" presStyleIdx="1" presStyleCnt="3">
        <dgm:presLayoutVars>
          <dgm:chPref val="3"/>
        </dgm:presLayoutVars>
      </dgm:prSet>
      <dgm:spPr/>
    </dgm:pt>
    <dgm:pt modelId="{E8B841C3-18A6-4C7D-9266-0C3D069C17A9}" type="pres">
      <dgm:prSet presAssocID="{5F4A0704-9869-4817-A70C-26CFEBB01043}" presName="rootConnector" presStyleLbl="node2" presStyleIdx="1" presStyleCnt="3"/>
      <dgm:spPr/>
    </dgm:pt>
    <dgm:pt modelId="{83283F53-2CE5-42A2-A112-ED9A3E2FE0CC}" type="pres">
      <dgm:prSet presAssocID="{5F4A0704-9869-4817-A70C-26CFEBB01043}" presName="hierChild4" presStyleCnt="0"/>
      <dgm:spPr/>
    </dgm:pt>
    <dgm:pt modelId="{8B44CAAD-4C57-4A5D-B43C-AF0D4BDA13F3}" type="pres">
      <dgm:prSet presAssocID="{0AF0EACB-0884-4AFB-A8B9-D7AD7E46C20A}" presName="Name35" presStyleLbl="parChTrans1D3" presStyleIdx="0" presStyleCnt="2"/>
      <dgm:spPr/>
    </dgm:pt>
    <dgm:pt modelId="{7A265A39-A9E9-4F33-B315-5AAC2BCBAAE6}" type="pres">
      <dgm:prSet presAssocID="{02B674AC-1626-4681-A213-A3D98DBBBDBF}" presName="hierRoot2" presStyleCnt="0">
        <dgm:presLayoutVars>
          <dgm:hierBranch val="init"/>
        </dgm:presLayoutVars>
      </dgm:prSet>
      <dgm:spPr/>
    </dgm:pt>
    <dgm:pt modelId="{02D22609-DE7A-46EC-8796-7F040C0DB7E7}" type="pres">
      <dgm:prSet presAssocID="{02B674AC-1626-4681-A213-A3D98DBBBDBF}" presName="rootComposite" presStyleCnt="0"/>
      <dgm:spPr/>
    </dgm:pt>
    <dgm:pt modelId="{80BB08A2-5BBB-4AF1-85CB-C882250D1479}" type="pres">
      <dgm:prSet presAssocID="{02B674AC-1626-4681-A213-A3D98DBBBDBF}" presName="rootText" presStyleLbl="node3" presStyleIdx="0" presStyleCnt="2">
        <dgm:presLayoutVars>
          <dgm:chPref val="3"/>
        </dgm:presLayoutVars>
      </dgm:prSet>
      <dgm:spPr/>
    </dgm:pt>
    <dgm:pt modelId="{4F5D8BB3-9E66-42DC-8783-546B7913BF6A}" type="pres">
      <dgm:prSet presAssocID="{02B674AC-1626-4681-A213-A3D98DBBBDBF}" presName="rootConnector" presStyleLbl="node3" presStyleIdx="0" presStyleCnt="2"/>
      <dgm:spPr/>
    </dgm:pt>
    <dgm:pt modelId="{2E8A92CC-B3FF-428F-BB84-B4DA923AEC76}" type="pres">
      <dgm:prSet presAssocID="{02B674AC-1626-4681-A213-A3D98DBBBDBF}" presName="hierChild4" presStyleCnt="0"/>
      <dgm:spPr/>
    </dgm:pt>
    <dgm:pt modelId="{6D581001-D778-470E-8C24-E9C1C72AC3A9}" type="pres">
      <dgm:prSet presAssocID="{02B674AC-1626-4681-A213-A3D98DBBBDBF}" presName="hierChild5" presStyleCnt="0"/>
      <dgm:spPr/>
    </dgm:pt>
    <dgm:pt modelId="{B27A946B-4E73-471F-A7EB-D4D00873EC09}" type="pres">
      <dgm:prSet presAssocID="{EB922B7A-7913-4D8F-841A-A250865B1FCD}" presName="Name35" presStyleLbl="parChTrans1D3" presStyleIdx="1" presStyleCnt="2"/>
      <dgm:spPr/>
    </dgm:pt>
    <dgm:pt modelId="{C54F1E6B-B105-4699-BFE7-B54E9C8358E7}" type="pres">
      <dgm:prSet presAssocID="{2FB1C002-AD23-426B-8111-C6A21AF4AE77}" presName="hierRoot2" presStyleCnt="0">
        <dgm:presLayoutVars>
          <dgm:hierBranch val="init"/>
        </dgm:presLayoutVars>
      </dgm:prSet>
      <dgm:spPr/>
    </dgm:pt>
    <dgm:pt modelId="{4363189F-09D2-4DEF-8D5E-0C0505E9B0CB}" type="pres">
      <dgm:prSet presAssocID="{2FB1C002-AD23-426B-8111-C6A21AF4AE77}" presName="rootComposite" presStyleCnt="0"/>
      <dgm:spPr/>
    </dgm:pt>
    <dgm:pt modelId="{321A32F9-593B-4887-87D7-F23D964532C3}" type="pres">
      <dgm:prSet presAssocID="{2FB1C002-AD23-426B-8111-C6A21AF4AE77}" presName="rootText" presStyleLbl="node3" presStyleIdx="1" presStyleCnt="2">
        <dgm:presLayoutVars>
          <dgm:chPref val="3"/>
        </dgm:presLayoutVars>
      </dgm:prSet>
      <dgm:spPr/>
    </dgm:pt>
    <dgm:pt modelId="{AABF4DE0-773E-49E4-84F4-E4B9C2667105}" type="pres">
      <dgm:prSet presAssocID="{2FB1C002-AD23-426B-8111-C6A21AF4AE77}" presName="rootConnector" presStyleLbl="node3" presStyleIdx="1" presStyleCnt="2"/>
      <dgm:spPr/>
    </dgm:pt>
    <dgm:pt modelId="{39BEB6E6-59E4-483C-9C10-0B80901594DF}" type="pres">
      <dgm:prSet presAssocID="{2FB1C002-AD23-426B-8111-C6A21AF4AE77}" presName="hierChild4" presStyleCnt="0"/>
      <dgm:spPr/>
    </dgm:pt>
    <dgm:pt modelId="{DA5CC0E2-0A98-4BA3-86F0-A1F3FEA3E494}" type="pres">
      <dgm:prSet presAssocID="{2FB1C002-AD23-426B-8111-C6A21AF4AE77}" presName="hierChild5" presStyleCnt="0"/>
      <dgm:spPr/>
    </dgm:pt>
    <dgm:pt modelId="{2C8BCC50-1EFF-47CD-ADF6-DDB7FAFB0475}" type="pres">
      <dgm:prSet presAssocID="{5F4A0704-9869-4817-A70C-26CFEBB01043}" presName="hierChild5" presStyleCnt="0"/>
      <dgm:spPr/>
    </dgm:pt>
    <dgm:pt modelId="{02102655-D212-4A4E-B72D-8427722757B8}" type="pres">
      <dgm:prSet presAssocID="{ABBECBCB-B678-4D95-A099-1B576C7B8B3C}" presName="Name37" presStyleLbl="parChTrans1D2" presStyleIdx="2" presStyleCnt="3"/>
      <dgm:spPr/>
    </dgm:pt>
    <dgm:pt modelId="{39C3D185-BDEC-4136-BB1E-D770F9AB91C6}" type="pres">
      <dgm:prSet presAssocID="{18CA46F7-E6FE-432F-A3BA-C93CF466BBE4}" presName="hierRoot2" presStyleCnt="0">
        <dgm:presLayoutVars>
          <dgm:hierBranch val="init"/>
        </dgm:presLayoutVars>
      </dgm:prSet>
      <dgm:spPr/>
    </dgm:pt>
    <dgm:pt modelId="{B94D56DD-6805-464C-876C-731CE8E7C175}" type="pres">
      <dgm:prSet presAssocID="{18CA46F7-E6FE-432F-A3BA-C93CF466BBE4}" presName="rootComposite" presStyleCnt="0"/>
      <dgm:spPr/>
    </dgm:pt>
    <dgm:pt modelId="{F17AF554-FB6A-41B2-945A-912B132796D2}" type="pres">
      <dgm:prSet presAssocID="{18CA46F7-E6FE-432F-A3BA-C93CF466BBE4}" presName="rootText" presStyleLbl="node2" presStyleIdx="2" presStyleCnt="3">
        <dgm:presLayoutVars>
          <dgm:chPref val="3"/>
        </dgm:presLayoutVars>
      </dgm:prSet>
      <dgm:spPr/>
    </dgm:pt>
    <dgm:pt modelId="{2F18FC20-E9E9-47B5-A3EF-5A4C76A9ADFB}" type="pres">
      <dgm:prSet presAssocID="{18CA46F7-E6FE-432F-A3BA-C93CF466BBE4}" presName="rootConnector" presStyleLbl="node2" presStyleIdx="2" presStyleCnt="3"/>
      <dgm:spPr/>
    </dgm:pt>
    <dgm:pt modelId="{4716C0F5-7F24-4C8B-B66C-821D29F6B92D}" type="pres">
      <dgm:prSet presAssocID="{18CA46F7-E6FE-432F-A3BA-C93CF466BBE4}" presName="hierChild4" presStyleCnt="0"/>
      <dgm:spPr/>
    </dgm:pt>
    <dgm:pt modelId="{B4FBB0EC-7B61-464C-A5E8-F3F7CBD40604}" type="pres">
      <dgm:prSet presAssocID="{18CA46F7-E6FE-432F-A3BA-C93CF466BBE4}" presName="hierChild5" presStyleCnt="0"/>
      <dgm:spPr/>
    </dgm:pt>
    <dgm:pt modelId="{48994FA0-7A13-4111-B692-87B6C4752408}" type="pres">
      <dgm:prSet presAssocID="{2056AAC7-FD8D-4021-8231-CF7F2829C7F5}" presName="hierChild3" presStyleCnt="0"/>
      <dgm:spPr/>
    </dgm:pt>
  </dgm:ptLst>
  <dgm:cxnLst>
    <dgm:cxn modelId="{5A661107-50F6-4AFF-9D4E-DAB1A9B56F8C}" type="presOf" srcId="{412CCE05-9C0C-45BF-AFD8-FD9E429C59A7}" destId="{83F09731-57C6-4BDC-B849-475FC11D985A}" srcOrd="1" destOrd="0" presId="urn:microsoft.com/office/officeart/2005/8/layout/orgChart1"/>
    <dgm:cxn modelId="{4C096B0A-8E64-4D62-BE58-EDB5A2465F92}" type="presOf" srcId="{02B674AC-1626-4681-A213-A3D98DBBBDBF}" destId="{4F5D8BB3-9E66-42DC-8783-546B7913BF6A}" srcOrd="1" destOrd="0" presId="urn:microsoft.com/office/officeart/2005/8/layout/orgChart1"/>
    <dgm:cxn modelId="{FB00AE1A-E8B3-4C87-92C5-F6BC548A192F}" srcId="{2056AAC7-FD8D-4021-8231-CF7F2829C7F5}" destId="{412CCE05-9C0C-45BF-AFD8-FD9E429C59A7}" srcOrd="0" destOrd="0" parTransId="{02645124-AEBF-45A5-9C79-2DD63493DC08}" sibTransId="{1B0D1846-7C24-4A90-9E75-A0D05CFBA72C}"/>
    <dgm:cxn modelId="{0055C91C-8924-4A21-8B14-FCE80426D49B}" type="presOf" srcId="{5F4A0704-9869-4817-A70C-26CFEBB01043}" destId="{E8B841C3-18A6-4C7D-9266-0C3D069C17A9}" srcOrd="1" destOrd="0" presId="urn:microsoft.com/office/officeart/2005/8/layout/orgChart1"/>
    <dgm:cxn modelId="{93E47A6D-4490-4261-B425-6448128EB91E}" type="presOf" srcId="{ABBECBCB-B678-4D95-A099-1B576C7B8B3C}" destId="{02102655-D212-4A4E-B72D-8427722757B8}" srcOrd="0" destOrd="0" presId="urn:microsoft.com/office/officeart/2005/8/layout/orgChart1"/>
    <dgm:cxn modelId="{7D9F506F-2F95-48DF-BB6A-2B1B8BF9A8AF}" type="presOf" srcId="{EB922B7A-7913-4D8F-841A-A250865B1FCD}" destId="{B27A946B-4E73-471F-A7EB-D4D00873EC09}" srcOrd="0" destOrd="0" presId="urn:microsoft.com/office/officeart/2005/8/layout/orgChart1"/>
    <dgm:cxn modelId="{893D2750-6202-494C-9822-835513AE35D7}" type="presOf" srcId="{2056AAC7-FD8D-4021-8231-CF7F2829C7F5}" destId="{80C44627-7249-4A3A-B0BF-C64B55A85DC8}" srcOrd="0" destOrd="0" presId="urn:microsoft.com/office/officeart/2005/8/layout/orgChart1"/>
    <dgm:cxn modelId="{37CCD272-B2B5-435E-9011-DDDCAF2DC06F}" type="presOf" srcId="{2056AAC7-FD8D-4021-8231-CF7F2829C7F5}" destId="{7CB29D86-A0B2-4B75-88DD-7402009DB074}" srcOrd="1" destOrd="0" presId="urn:microsoft.com/office/officeart/2005/8/layout/orgChart1"/>
    <dgm:cxn modelId="{C99DD556-29C0-4DE7-9BB3-9EA0A2BAA6C7}" type="presOf" srcId="{F52343BE-92AA-4C3F-BAD9-7465452DD838}" destId="{4DEA2A23-E41F-4039-A589-D8F29A38FBBA}" srcOrd="0" destOrd="0" presId="urn:microsoft.com/office/officeart/2005/8/layout/orgChart1"/>
    <dgm:cxn modelId="{6F30FD7F-E636-43C1-9567-CAB95A2B0FFE}" type="presOf" srcId="{02645124-AEBF-45A5-9C79-2DD63493DC08}" destId="{05248AC1-1187-4414-A9B7-A5E8ED6302C0}" srcOrd="0" destOrd="0" presId="urn:microsoft.com/office/officeart/2005/8/layout/orgChart1"/>
    <dgm:cxn modelId="{CEA63983-F437-48C7-BF37-0689F6E85CED}" type="presOf" srcId="{5F4A0704-9869-4817-A70C-26CFEBB01043}" destId="{379D2075-6841-42A2-B191-6C24760C7D0B}" srcOrd="0" destOrd="0" presId="urn:microsoft.com/office/officeart/2005/8/layout/orgChart1"/>
    <dgm:cxn modelId="{E2474284-08E7-49D6-82D7-3E85A3D6DDD6}" srcId="{F52343BE-92AA-4C3F-BAD9-7465452DD838}" destId="{2056AAC7-FD8D-4021-8231-CF7F2829C7F5}" srcOrd="0" destOrd="0" parTransId="{98EC249D-D97E-4461-A6E9-5FDC5CFB68A5}" sibTransId="{9059CB4C-CF4C-47EF-9D7F-72A1D8A7D20B}"/>
    <dgm:cxn modelId="{CB9EE592-D505-44FE-A23F-A6A6E5CA3EA3}" type="presOf" srcId="{412CCE05-9C0C-45BF-AFD8-FD9E429C59A7}" destId="{905053E1-FDFE-435F-B234-0979884400A7}" srcOrd="0" destOrd="0" presId="urn:microsoft.com/office/officeart/2005/8/layout/orgChart1"/>
    <dgm:cxn modelId="{E8D62E94-29B1-485F-A8A2-2A0D203CB328}" srcId="{2056AAC7-FD8D-4021-8231-CF7F2829C7F5}" destId="{18CA46F7-E6FE-432F-A3BA-C93CF466BBE4}" srcOrd="2" destOrd="0" parTransId="{ABBECBCB-B678-4D95-A099-1B576C7B8B3C}" sibTransId="{92C82A67-543A-417A-9FF6-08E28929502C}"/>
    <dgm:cxn modelId="{5A802699-BB5E-4781-ADE0-C3ACB3AD5213}" type="presOf" srcId="{0AF0EACB-0884-4AFB-A8B9-D7AD7E46C20A}" destId="{8B44CAAD-4C57-4A5D-B43C-AF0D4BDA13F3}" srcOrd="0" destOrd="0" presId="urn:microsoft.com/office/officeart/2005/8/layout/orgChart1"/>
    <dgm:cxn modelId="{0075D4A5-2441-441F-8BC6-B0656C1CBAFF}" type="presOf" srcId="{EF9C59AB-C4EA-4DF2-84AF-ED046925FBB7}" destId="{B5DF3473-8AC3-437C-86C0-26C33C16C13A}" srcOrd="0" destOrd="0" presId="urn:microsoft.com/office/officeart/2005/8/layout/orgChart1"/>
    <dgm:cxn modelId="{F68FC7B0-6A0F-4CD9-BE12-6A96111186DF}" type="presOf" srcId="{2FB1C002-AD23-426B-8111-C6A21AF4AE77}" destId="{321A32F9-593B-4887-87D7-F23D964532C3}" srcOrd="0" destOrd="0" presId="urn:microsoft.com/office/officeart/2005/8/layout/orgChart1"/>
    <dgm:cxn modelId="{0D8EA4B1-33C5-4373-88F4-658C392C7BE0}" srcId="{5F4A0704-9869-4817-A70C-26CFEBB01043}" destId="{02B674AC-1626-4681-A213-A3D98DBBBDBF}" srcOrd="0" destOrd="0" parTransId="{0AF0EACB-0884-4AFB-A8B9-D7AD7E46C20A}" sibTransId="{A75A32FB-0376-47EC-BB12-C77A5BDFFBEF}"/>
    <dgm:cxn modelId="{3595E6C6-CA0B-468C-BA67-06F497036A7A}" type="presOf" srcId="{2FB1C002-AD23-426B-8111-C6A21AF4AE77}" destId="{AABF4DE0-773E-49E4-84F4-E4B9C2667105}" srcOrd="1" destOrd="0" presId="urn:microsoft.com/office/officeart/2005/8/layout/orgChart1"/>
    <dgm:cxn modelId="{653973D3-6D27-47FC-8A49-471CF05A0C1C}" srcId="{2056AAC7-FD8D-4021-8231-CF7F2829C7F5}" destId="{5F4A0704-9869-4817-A70C-26CFEBB01043}" srcOrd="1" destOrd="0" parTransId="{EF9C59AB-C4EA-4DF2-84AF-ED046925FBB7}" sibTransId="{9D4FB94B-0FA7-434B-AD77-450AD83E65D9}"/>
    <dgm:cxn modelId="{CAFCCBDA-CDAD-4053-9D8B-A9C6AD7B7BBA}" type="presOf" srcId="{18CA46F7-E6FE-432F-A3BA-C93CF466BBE4}" destId="{2F18FC20-E9E9-47B5-A3EF-5A4C76A9ADFB}" srcOrd="1" destOrd="0" presId="urn:microsoft.com/office/officeart/2005/8/layout/orgChart1"/>
    <dgm:cxn modelId="{D28461DE-CC5A-4AF6-908A-771E2DE26A1F}" type="presOf" srcId="{02B674AC-1626-4681-A213-A3D98DBBBDBF}" destId="{80BB08A2-5BBB-4AF1-85CB-C882250D1479}" srcOrd="0" destOrd="0" presId="urn:microsoft.com/office/officeart/2005/8/layout/orgChart1"/>
    <dgm:cxn modelId="{C7F87CEA-1FAC-48FF-A329-3BF5B0EBEC56}" srcId="{5F4A0704-9869-4817-A70C-26CFEBB01043}" destId="{2FB1C002-AD23-426B-8111-C6A21AF4AE77}" srcOrd="1" destOrd="0" parTransId="{EB922B7A-7913-4D8F-841A-A250865B1FCD}" sibTransId="{82FF632D-0222-4345-AF56-AFE03FA3A31A}"/>
    <dgm:cxn modelId="{B355D5FE-2BDD-4998-9816-A634FB938A53}" type="presOf" srcId="{18CA46F7-E6FE-432F-A3BA-C93CF466BBE4}" destId="{F17AF554-FB6A-41B2-945A-912B132796D2}" srcOrd="0" destOrd="0" presId="urn:microsoft.com/office/officeart/2005/8/layout/orgChart1"/>
    <dgm:cxn modelId="{CF6010AF-5442-4466-BDE2-C4313B19DD02}" type="presParOf" srcId="{4DEA2A23-E41F-4039-A589-D8F29A38FBBA}" destId="{C14B7E6D-15C1-4AC1-8139-6FAD5D12A59F}" srcOrd="0" destOrd="0" presId="urn:microsoft.com/office/officeart/2005/8/layout/orgChart1"/>
    <dgm:cxn modelId="{B3C25D00-B797-43B2-8440-DD3B88FDC027}" type="presParOf" srcId="{C14B7E6D-15C1-4AC1-8139-6FAD5D12A59F}" destId="{7CB1D7D4-C877-4ABF-8E35-0812A46B216E}" srcOrd="0" destOrd="0" presId="urn:microsoft.com/office/officeart/2005/8/layout/orgChart1"/>
    <dgm:cxn modelId="{3E835D88-CC44-43D2-BEC0-68ABC0DDDC08}" type="presParOf" srcId="{7CB1D7D4-C877-4ABF-8E35-0812A46B216E}" destId="{80C44627-7249-4A3A-B0BF-C64B55A85DC8}" srcOrd="0" destOrd="0" presId="urn:microsoft.com/office/officeart/2005/8/layout/orgChart1"/>
    <dgm:cxn modelId="{52E6E4B7-A215-4CBD-8182-2AD13918B4BD}" type="presParOf" srcId="{7CB1D7D4-C877-4ABF-8E35-0812A46B216E}" destId="{7CB29D86-A0B2-4B75-88DD-7402009DB074}" srcOrd="1" destOrd="0" presId="urn:microsoft.com/office/officeart/2005/8/layout/orgChart1"/>
    <dgm:cxn modelId="{EC27CA33-1B3E-48B4-B2D2-819A7D065780}" type="presParOf" srcId="{C14B7E6D-15C1-4AC1-8139-6FAD5D12A59F}" destId="{ABAC85AB-2AC6-45B9-BDA3-3E8BD66A7717}" srcOrd="1" destOrd="0" presId="urn:microsoft.com/office/officeart/2005/8/layout/orgChart1"/>
    <dgm:cxn modelId="{31A81B8D-1DC5-4F54-A185-6594E1B83B5B}" type="presParOf" srcId="{ABAC85AB-2AC6-45B9-BDA3-3E8BD66A7717}" destId="{05248AC1-1187-4414-A9B7-A5E8ED6302C0}" srcOrd="0" destOrd="0" presId="urn:microsoft.com/office/officeart/2005/8/layout/orgChart1"/>
    <dgm:cxn modelId="{48182FC0-8045-45C0-BD4A-8CC32A8CE04E}" type="presParOf" srcId="{ABAC85AB-2AC6-45B9-BDA3-3E8BD66A7717}" destId="{21458202-B1DA-4B91-A486-C9A759414959}" srcOrd="1" destOrd="0" presId="urn:microsoft.com/office/officeart/2005/8/layout/orgChart1"/>
    <dgm:cxn modelId="{6423331C-8DD0-489E-8869-53B626CAD69D}" type="presParOf" srcId="{21458202-B1DA-4B91-A486-C9A759414959}" destId="{63C9D702-BB92-408C-B41A-10330E48B4AB}" srcOrd="0" destOrd="0" presId="urn:microsoft.com/office/officeart/2005/8/layout/orgChart1"/>
    <dgm:cxn modelId="{C8F546DD-BF1C-4449-A99F-32B909E8CF21}" type="presParOf" srcId="{63C9D702-BB92-408C-B41A-10330E48B4AB}" destId="{905053E1-FDFE-435F-B234-0979884400A7}" srcOrd="0" destOrd="0" presId="urn:microsoft.com/office/officeart/2005/8/layout/orgChart1"/>
    <dgm:cxn modelId="{8497B5CA-BF07-4133-B372-1193EFBE18B3}" type="presParOf" srcId="{63C9D702-BB92-408C-B41A-10330E48B4AB}" destId="{83F09731-57C6-4BDC-B849-475FC11D985A}" srcOrd="1" destOrd="0" presId="urn:microsoft.com/office/officeart/2005/8/layout/orgChart1"/>
    <dgm:cxn modelId="{3F8D4314-2706-427C-9DF7-8AF332DD1A0C}" type="presParOf" srcId="{21458202-B1DA-4B91-A486-C9A759414959}" destId="{5982A12F-5764-4F2B-B503-1601C4BED2A3}" srcOrd="1" destOrd="0" presId="urn:microsoft.com/office/officeart/2005/8/layout/orgChart1"/>
    <dgm:cxn modelId="{BBEB7B13-2ECB-4F99-8F82-42C355174F83}" type="presParOf" srcId="{21458202-B1DA-4B91-A486-C9A759414959}" destId="{99151BAC-0673-4824-BB7E-7701434968CF}" srcOrd="2" destOrd="0" presId="urn:microsoft.com/office/officeart/2005/8/layout/orgChart1"/>
    <dgm:cxn modelId="{928D63E9-FF2D-4033-9334-8AC14CDC05FB}" type="presParOf" srcId="{ABAC85AB-2AC6-45B9-BDA3-3E8BD66A7717}" destId="{B5DF3473-8AC3-437C-86C0-26C33C16C13A}" srcOrd="2" destOrd="0" presId="urn:microsoft.com/office/officeart/2005/8/layout/orgChart1"/>
    <dgm:cxn modelId="{80A7C32F-875A-4E79-BAEB-51CD7579602F}" type="presParOf" srcId="{ABAC85AB-2AC6-45B9-BDA3-3E8BD66A7717}" destId="{72901322-9109-41D7-9B6D-4427294D415B}" srcOrd="3" destOrd="0" presId="urn:microsoft.com/office/officeart/2005/8/layout/orgChart1"/>
    <dgm:cxn modelId="{EC7CFEFE-1AEB-4DF9-8AB2-B33704DEFAF8}" type="presParOf" srcId="{72901322-9109-41D7-9B6D-4427294D415B}" destId="{DFF3343F-33F9-4316-93FA-D8F8DB39EC5E}" srcOrd="0" destOrd="0" presId="urn:microsoft.com/office/officeart/2005/8/layout/orgChart1"/>
    <dgm:cxn modelId="{5D32B75F-FB46-4794-AD1E-1B4D3D0DCDF7}" type="presParOf" srcId="{DFF3343F-33F9-4316-93FA-D8F8DB39EC5E}" destId="{379D2075-6841-42A2-B191-6C24760C7D0B}" srcOrd="0" destOrd="0" presId="urn:microsoft.com/office/officeart/2005/8/layout/orgChart1"/>
    <dgm:cxn modelId="{1965A2DA-0282-4B87-99C7-578EA1C42077}" type="presParOf" srcId="{DFF3343F-33F9-4316-93FA-D8F8DB39EC5E}" destId="{E8B841C3-18A6-4C7D-9266-0C3D069C17A9}" srcOrd="1" destOrd="0" presId="urn:microsoft.com/office/officeart/2005/8/layout/orgChart1"/>
    <dgm:cxn modelId="{148577D5-7EC9-4925-BE32-3BC073F4831A}" type="presParOf" srcId="{72901322-9109-41D7-9B6D-4427294D415B}" destId="{83283F53-2CE5-42A2-A112-ED9A3E2FE0CC}" srcOrd="1" destOrd="0" presId="urn:microsoft.com/office/officeart/2005/8/layout/orgChart1"/>
    <dgm:cxn modelId="{AE6D4FC5-CF90-4853-9562-8858198A6D94}" type="presParOf" srcId="{83283F53-2CE5-42A2-A112-ED9A3E2FE0CC}" destId="{8B44CAAD-4C57-4A5D-B43C-AF0D4BDA13F3}" srcOrd="0" destOrd="0" presId="urn:microsoft.com/office/officeart/2005/8/layout/orgChart1"/>
    <dgm:cxn modelId="{0DDAD253-052A-4C7E-8193-7A4D50578B82}" type="presParOf" srcId="{83283F53-2CE5-42A2-A112-ED9A3E2FE0CC}" destId="{7A265A39-A9E9-4F33-B315-5AAC2BCBAAE6}" srcOrd="1" destOrd="0" presId="urn:microsoft.com/office/officeart/2005/8/layout/orgChart1"/>
    <dgm:cxn modelId="{3F61A3CD-8EA5-4DE9-A20F-7171FFE0EBFB}" type="presParOf" srcId="{7A265A39-A9E9-4F33-B315-5AAC2BCBAAE6}" destId="{02D22609-DE7A-46EC-8796-7F040C0DB7E7}" srcOrd="0" destOrd="0" presId="urn:microsoft.com/office/officeart/2005/8/layout/orgChart1"/>
    <dgm:cxn modelId="{09C5D91E-86BF-4BE7-A498-D43BB6151EA8}" type="presParOf" srcId="{02D22609-DE7A-46EC-8796-7F040C0DB7E7}" destId="{80BB08A2-5BBB-4AF1-85CB-C882250D1479}" srcOrd="0" destOrd="0" presId="urn:microsoft.com/office/officeart/2005/8/layout/orgChart1"/>
    <dgm:cxn modelId="{AB7C258C-C8ED-44CD-9A91-1F5DE3562EEF}" type="presParOf" srcId="{02D22609-DE7A-46EC-8796-7F040C0DB7E7}" destId="{4F5D8BB3-9E66-42DC-8783-546B7913BF6A}" srcOrd="1" destOrd="0" presId="urn:microsoft.com/office/officeart/2005/8/layout/orgChart1"/>
    <dgm:cxn modelId="{FA4F9354-DA16-4088-9A3F-AEC9FB488554}" type="presParOf" srcId="{7A265A39-A9E9-4F33-B315-5AAC2BCBAAE6}" destId="{2E8A92CC-B3FF-428F-BB84-B4DA923AEC76}" srcOrd="1" destOrd="0" presId="urn:microsoft.com/office/officeart/2005/8/layout/orgChart1"/>
    <dgm:cxn modelId="{2EA7551C-EDF0-4780-A176-F630957B7EB9}" type="presParOf" srcId="{7A265A39-A9E9-4F33-B315-5AAC2BCBAAE6}" destId="{6D581001-D778-470E-8C24-E9C1C72AC3A9}" srcOrd="2" destOrd="0" presId="urn:microsoft.com/office/officeart/2005/8/layout/orgChart1"/>
    <dgm:cxn modelId="{F672232D-B9E5-41C8-A52A-02DC5D9BB620}" type="presParOf" srcId="{83283F53-2CE5-42A2-A112-ED9A3E2FE0CC}" destId="{B27A946B-4E73-471F-A7EB-D4D00873EC09}" srcOrd="2" destOrd="0" presId="urn:microsoft.com/office/officeart/2005/8/layout/orgChart1"/>
    <dgm:cxn modelId="{13C3EA0B-C14D-409A-9B34-6E1144D283DD}" type="presParOf" srcId="{83283F53-2CE5-42A2-A112-ED9A3E2FE0CC}" destId="{C54F1E6B-B105-4699-BFE7-B54E9C8358E7}" srcOrd="3" destOrd="0" presId="urn:microsoft.com/office/officeart/2005/8/layout/orgChart1"/>
    <dgm:cxn modelId="{DF32B1AC-6E00-4E47-81F9-2B741C033D09}" type="presParOf" srcId="{C54F1E6B-B105-4699-BFE7-B54E9C8358E7}" destId="{4363189F-09D2-4DEF-8D5E-0C0505E9B0CB}" srcOrd="0" destOrd="0" presId="urn:microsoft.com/office/officeart/2005/8/layout/orgChart1"/>
    <dgm:cxn modelId="{0BDB6963-244C-411C-820A-9CA6F73770EB}" type="presParOf" srcId="{4363189F-09D2-4DEF-8D5E-0C0505E9B0CB}" destId="{321A32F9-593B-4887-87D7-F23D964532C3}" srcOrd="0" destOrd="0" presId="urn:microsoft.com/office/officeart/2005/8/layout/orgChart1"/>
    <dgm:cxn modelId="{981258C7-5493-45B8-8654-77C03D8D01D4}" type="presParOf" srcId="{4363189F-09D2-4DEF-8D5E-0C0505E9B0CB}" destId="{AABF4DE0-773E-49E4-84F4-E4B9C2667105}" srcOrd="1" destOrd="0" presId="urn:microsoft.com/office/officeart/2005/8/layout/orgChart1"/>
    <dgm:cxn modelId="{947A3E91-C470-4AB0-9EA7-3C9647E701C1}" type="presParOf" srcId="{C54F1E6B-B105-4699-BFE7-B54E9C8358E7}" destId="{39BEB6E6-59E4-483C-9C10-0B80901594DF}" srcOrd="1" destOrd="0" presId="urn:microsoft.com/office/officeart/2005/8/layout/orgChart1"/>
    <dgm:cxn modelId="{88665975-6B76-4E37-AD10-59B6F9D280A9}" type="presParOf" srcId="{C54F1E6B-B105-4699-BFE7-B54E9C8358E7}" destId="{DA5CC0E2-0A98-4BA3-86F0-A1F3FEA3E494}" srcOrd="2" destOrd="0" presId="urn:microsoft.com/office/officeart/2005/8/layout/orgChart1"/>
    <dgm:cxn modelId="{6A892FBF-9214-42F4-BECC-0BAB95EB5E3B}" type="presParOf" srcId="{72901322-9109-41D7-9B6D-4427294D415B}" destId="{2C8BCC50-1EFF-47CD-ADF6-DDB7FAFB0475}" srcOrd="2" destOrd="0" presId="urn:microsoft.com/office/officeart/2005/8/layout/orgChart1"/>
    <dgm:cxn modelId="{7AEF0B79-2C06-4FB7-A2D1-09D915F48D9F}" type="presParOf" srcId="{ABAC85AB-2AC6-45B9-BDA3-3E8BD66A7717}" destId="{02102655-D212-4A4E-B72D-8427722757B8}" srcOrd="4" destOrd="0" presId="urn:microsoft.com/office/officeart/2005/8/layout/orgChart1"/>
    <dgm:cxn modelId="{AE5236EE-27DE-401A-9303-5FAC64A89F7B}" type="presParOf" srcId="{ABAC85AB-2AC6-45B9-BDA3-3E8BD66A7717}" destId="{39C3D185-BDEC-4136-BB1E-D770F9AB91C6}" srcOrd="5" destOrd="0" presId="urn:microsoft.com/office/officeart/2005/8/layout/orgChart1"/>
    <dgm:cxn modelId="{459812C0-0519-485F-82B0-FFFE35A9E163}" type="presParOf" srcId="{39C3D185-BDEC-4136-BB1E-D770F9AB91C6}" destId="{B94D56DD-6805-464C-876C-731CE8E7C175}" srcOrd="0" destOrd="0" presId="urn:microsoft.com/office/officeart/2005/8/layout/orgChart1"/>
    <dgm:cxn modelId="{DA971D09-769F-4BF5-B345-2CCDE9DFF468}" type="presParOf" srcId="{B94D56DD-6805-464C-876C-731CE8E7C175}" destId="{F17AF554-FB6A-41B2-945A-912B132796D2}" srcOrd="0" destOrd="0" presId="urn:microsoft.com/office/officeart/2005/8/layout/orgChart1"/>
    <dgm:cxn modelId="{8A256871-558F-46D2-A14D-833B865CCD3D}" type="presParOf" srcId="{B94D56DD-6805-464C-876C-731CE8E7C175}" destId="{2F18FC20-E9E9-47B5-A3EF-5A4C76A9ADFB}" srcOrd="1" destOrd="0" presId="urn:microsoft.com/office/officeart/2005/8/layout/orgChart1"/>
    <dgm:cxn modelId="{3C73FB52-4402-4000-B3AA-8CC04B42982F}" type="presParOf" srcId="{39C3D185-BDEC-4136-BB1E-D770F9AB91C6}" destId="{4716C0F5-7F24-4C8B-B66C-821D29F6B92D}" srcOrd="1" destOrd="0" presId="urn:microsoft.com/office/officeart/2005/8/layout/orgChart1"/>
    <dgm:cxn modelId="{4E87EF74-F06B-423C-9E1B-96F270EAFF23}" type="presParOf" srcId="{39C3D185-BDEC-4136-BB1E-D770F9AB91C6}" destId="{B4FBB0EC-7B61-464C-A5E8-F3F7CBD40604}" srcOrd="2" destOrd="0" presId="urn:microsoft.com/office/officeart/2005/8/layout/orgChart1"/>
    <dgm:cxn modelId="{EF7954CF-1858-4978-881E-453A48D9CE7B}" type="presParOf" srcId="{C14B7E6D-15C1-4AC1-8139-6FAD5D12A59F}" destId="{48994FA0-7A13-4111-B692-87B6C4752408}"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C8857-3694-416E-8406-57B4E5CE859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D647CD-C70D-4D75-BF1C-F64E55DA7FB9}">
      <dgm:prSet phldrT="[Text]"/>
      <dgm:spPr/>
      <dgm:t>
        <a:bodyPr/>
        <a:lstStyle/>
        <a:p>
          <a:pPr algn="ctr"/>
          <a:r>
            <a:rPr lang="en-US" dirty="0"/>
            <a:t>Forgery ad counterfeiting</a:t>
          </a:r>
        </a:p>
      </dgm:t>
    </dgm:pt>
    <dgm:pt modelId="{EBC7A236-D4F1-49B8-A1C4-A088C355634B}" type="parTrans" cxnId="{FE4568B5-61DF-4A7B-B7F7-A8CA07F9851D}">
      <dgm:prSet/>
      <dgm:spPr/>
      <dgm:t>
        <a:bodyPr/>
        <a:lstStyle/>
        <a:p>
          <a:endParaRPr lang="en-US"/>
        </a:p>
      </dgm:t>
    </dgm:pt>
    <dgm:pt modelId="{E28299D3-2FE7-4C11-844A-591BE407989C}" type="sibTrans" cxnId="{FE4568B5-61DF-4A7B-B7F7-A8CA07F9851D}">
      <dgm:prSet/>
      <dgm:spPr/>
      <dgm:t>
        <a:bodyPr/>
        <a:lstStyle/>
        <a:p>
          <a:endParaRPr lang="en-US"/>
        </a:p>
      </dgm:t>
    </dgm:pt>
    <dgm:pt modelId="{35E16D8C-A856-4706-B963-3D3A4BD78694}">
      <dgm:prSet phldrT="[Text]"/>
      <dgm:spPr/>
      <dgm:t>
        <a:bodyPr/>
        <a:lstStyle/>
        <a:p>
          <a:pPr algn="ctr"/>
          <a:r>
            <a:rPr lang="en-US" dirty="0"/>
            <a:t>Password Cracking</a:t>
          </a:r>
        </a:p>
      </dgm:t>
    </dgm:pt>
    <dgm:pt modelId="{331E4D6F-FC90-4898-9DD9-5DD3CD8A7323}" type="parTrans" cxnId="{82E87521-FE92-4EAD-B357-736239B33D1C}">
      <dgm:prSet/>
      <dgm:spPr/>
      <dgm:t>
        <a:bodyPr/>
        <a:lstStyle/>
        <a:p>
          <a:endParaRPr lang="en-US"/>
        </a:p>
      </dgm:t>
    </dgm:pt>
    <dgm:pt modelId="{5E5998B4-D090-4F93-A53E-EC8E7A601B06}" type="sibTrans" cxnId="{82E87521-FE92-4EAD-B357-736239B33D1C}">
      <dgm:prSet/>
      <dgm:spPr/>
      <dgm:t>
        <a:bodyPr/>
        <a:lstStyle/>
        <a:p>
          <a:endParaRPr lang="en-US"/>
        </a:p>
      </dgm:t>
    </dgm:pt>
    <dgm:pt modelId="{7067D64E-4905-44ED-A179-4BD3FE6BCECF}">
      <dgm:prSet phldrT="[Text]"/>
      <dgm:spPr/>
      <dgm:t>
        <a:bodyPr/>
        <a:lstStyle/>
        <a:p>
          <a:pPr algn="ctr"/>
          <a:r>
            <a:rPr lang="en-US" dirty="0"/>
            <a:t>Hacking</a:t>
          </a:r>
        </a:p>
      </dgm:t>
    </dgm:pt>
    <dgm:pt modelId="{37DB8389-0EF8-45E0-AE04-1407066B5133}" type="parTrans" cxnId="{5260E795-E92A-4515-AB5E-2A6EBB82AA1B}">
      <dgm:prSet/>
      <dgm:spPr/>
      <dgm:t>
        <a:bodyPr/>
        <a:lstStyle/>
        <a:p>
          <a:endParaRPr lang="en-US"/>
        </a:p>
      </dgm:t>
    </dgm:pt>
    <dgm:pt modelId="{1E9CCC9C-0789-44FE-8521-68227B28D8C5}" type="sibTrans" cxnId="{5260E795-E92A-4515-AB5E-2A6EBB82AA1B}">
      <dgm:prSet/>
      <dgm:spPr/>
      <dgm:t>
        <a:bodyPr/>
        <a:lstStyle/>
        <a:p>
          <a:endParaRPr lang="en-US"/>
        </a:p>
      </dgm:t>
    </dgm:pt>
    <dgm:pt modelId="{28F3ABE7-3763-4803-B2B6-5CEBD959B62C}">
      <dgm:prSet phldrT="[Text]"/>
      <dgm:spPr/>
      <dgm:t>
        <a:bodyPr/>
        <a:lstStyle/>
        <a:p>
          <a:pPr algn="ctr"/>
          <a:r>
            <a:rPr lang="en-US" dirty="0"/>
            <a:t>Theft of Telecom Service</a:t>
          </a:r>
        </a:p>
      </dgm:t>
    </dgm:pt>
    <dgm:pt modelId="{DBC63B61-1C13-4A0E-9E0F-D55CF5ACC6FC}" type="parTrans" cxnId="{10FE8109-97F2-4882-A350-1173B8BCF0A7}">
      <dgm:prSet/>
      <dgm:spPr/>
      <dgm:t>
        <a:bodyPr/>
        <a:lstStyle/>
        <a:p>
          <a:endParaRPr lang="en-US"/>
        </a:p>
      </dgm:t>
    </dgm:pt>
    <dgm:pt modelId="{974DAB72-B1CB-4C22-B5A3-40A6517FCD9E}" type="sibTrans" cxnId="{10FE8109-97F2-4882-A350-1173B8BCF0A7}">
      <dgm:prSet/>
      <dgm:spPr/>
      <dgm:t>
        <a:bodyPr/>
        <a:lstStyle/>
        <a:p>
          <a:endParaRPr lang="en-US"/>
        </a:p>
      </dgm:t>
    </dgm:pt>
    <dgm:pt modelId="{4A5B634C-C121-4E22-80DE-ED6231634EF9}">
      <dgm:prSet phldrT="[Text]"/>
      <dgm:spPr/>
      <dgm:t>
        <a:bodyPr/>
        <a:lstStyle/>
        <a:p>
          <a:pPr algn="ctr"/>
          <a:r>
            <a:rPr lang="en-US" dirty="0"/>
            <a:t>Piracy and Copyright Infringement</a:t>
          </a:r>
        </a:p>
      </dgm:t>
    </dgm:pt>
    <dgm:pt modelId="{58F10ADB-1635-450B-B9C1-F5FBA931A8E4}" type="parTrans" cxnId="{31A99978-BF3E-46DD-A4B3-086BF200662A}">
      <dgm:prSet/>
      <dgm:spPr/>
      <dgm:t>
        <a:bodyPr/>
        <a:lstStyle/>
        <a:p>
          <a:endParaRPr lang="en-US"/>
        </a:p>
      </dgm:t>
    </dgm:pt>
    <dgm:pt modelId="{E5140FF9-F818-47C2-B1E6-D234C35D284A}" type="sibTrans" cxnId="{31A99978-BF3E-46DD-A4B3-086BF200662A}">
      <dgm:prSet/>
      <dgm:spPr/>
      <dgm:t>
        <a:bodyPr/>
        <a:lstStyle/>
        <a:p>
          <a:endParaRPr lang="en-US"/>
        </a:p>
      </dgm:t>
    </dgm:pt>
    <dgm:pt modelId="{9BDAF289-E555-4991-B6E9-38D6E246EB9F}">
      <dgm:prSet/>
      <dgm:spPr/>
      <dgm:t>
        <a:bodyPr/>
        <a:lstStyle/>
        <a:p>
          <a:pPr algn="ctr"/>
          <a:r>
            <a:rPr lang="en-US" dirty="0"/>
            <a:t>Computer Sabotage and Extortion</a:t>
          </a:r>
        </a:p>
      </dgm:t>
    </dgm:pt>
    <dgm:pt modelId="{4FD4314E-52C6-40A0-B76D-AAFFBC4EE6CE}" type="parTrans" cxnId="{B091DC1B-20BC-44FC-A925-9D173CBBA5F5}">
      <dgm:prSet/>
      <dgm:spPr/>
      <dgm:t>
        <a:bodyPr/>
        <a:lstStyle/>
        <a:p>
          <a:endParaRPr lang="en-US"/>
        </a:p>
      </dgm:t>
    </dgm:pt>
    <dgm:pt modelId="{BCA1CE40-2667-4698-BF28-BCDE7C945812}" type="sibTrans" cxnId="{B091DC1B-20BC-44FC-A925-9D173CBBA5F5}">
      <dgm:prSet/>
      <dgm:spPr/>
      <dgm:t>
        <a:bodyPr/>
        <a:lstStyle/>
        <a:p>
          <a:endParaRPr lang="en-US"/>
        </a:p>
      </dgm:t>
    </dgm:pt>
    <dgm:pt modelId="{FE4C51AE-05D8-4FA3-8194-95AD18AA0E20}">
      <dgm:prSet/>
      <dgm:spPr/>
      <dgm:t>
        <a:bodyPr/>
        <a:lstStyle/>
        <a:p>
          <a:pPr algn="ctr"/>
          <a:r>
            <a:rPr lang="en-US" dirty="0"/>
            <a:t>DOS Attack</a:t>
          </a:r>
        </a:p>
      </dgm:t>
    </dgm:pt>
    <dgm:pt modelId="{F67E4444-E823-40D6-8B8E-2EB622ED11D3}" type="parTrans" cxnId="{5C0ECBBE-5A6F-4C20-88CF-16D9EF9E29FC}">
      <dgm:prSet/>
      <dgm:spPr/>
      <dgm:t>
        <a:bodyPr/>
        <a:lstStyle/>
        <a:p>
          <a:endParaRPr lang="en-US"/>
        </a:p>
      </dgm:t>
    </dgm:pt>
    <dgm:pt modelId="{B7C27B79-21D0-4093-B66B-F6B7E02FC2E7}" type="sibTrans" cxnId="{5C0ECBBE-5A6F-4C20-88CF-16D9EF9E29FC}">
      <dgm:prSet/>
      <dgm:spPr/>
      <dgm:t>
        <a:bodyPr/>
        <a:lstStyle/>
        <a:p>
          <a:endParaRPr lang="en-US"/>
        </a:p>
      </dgm:t>
    </dgm:pt>
    <dgm:pt modelId="{1013A532-E7E4-4BE0-9386-0B13D4DE6F01}">
      <dgm:prSet/>
      <dgm:spPr/>
      <dgm:t>
        <a:bodyPr/>
        <a:lstStyle/>
        <a:p>
          <a:pPr algn="ctr"/>
          <a:r>
            <a:rPr lang="en-US" dirty="0"/>
            <a:t>Economic Espionage</a:t>
          </a:r>
        </a:p>
      </dgm:t>
    </dgm:pt>
    <dgm:pt modelId="{749DEE8C-D45D-4599-B8EE-A33B400E1DD4}" type="parTrans" cxnId="{798D71E9-6466-44DF-802E-59BC107ACD42}">
      <dgm:prSet/>
      <dgm:spPr/>
      <dgm:t>
        <a:bodyPr/>
        <a:lstStyle/>
        <a:p>
          <a:endParaRPr lang="en-US"/>
        </a:p>
      </dgm:t>
    </dgm:pt>
    <dgm:pt modelId="{020D22FA-082E-433D-9A44-75E989979B3A}" type="sibTrans" cxnId="{798D71E9-6466-44DF-802E-59BC107ACD42}">
      <dgm:prSet/>
      <dgm:spPr/>
      <dgm:t>
        <a:bodyPr/>
        <a:lstStyle/>
        <a:p>
          <a:endParaRPr lang="en-US"/>
        </a:p>
      </dgm:t>
    </dgm:pt>
    <dgm:pt modelId="{34ACBE0C-6E73-4338-9114-E82D82386916}">
      <dgm:prSet/>
      <dgm:spPr/>
      <dgm:t>
        <a:bodyPr/>
        <a:lstStyle/>
        <a:p>
          <a:pPr algn="ctr"/>
          <a:r>
            <a:rPr lang="en-US" dirty="0"/>
            <a:t>Money Laundering </a:t>
          </a:r>
        </a:p>
      </dgm:t>
    </dgm:pt>
    <dgm:pt modelId="{074DBEB8-1F38-41E8-BFD3-FBA0888E913F}" type="parTrans" cxnId="{FDEAB8FD-4261-42E6-B003-C04649637B3C}">
      <dgm:prSet/>
      <dgm:spPr/>
      <dgm:t>
        <a:bodyPr/>
        <a:lstStyle/>
        <a:p>
          <a:endParaRPr lang="en-US"/>
        </a:p>
      </dgm:t>
    </dgm:pt>
    <dgm:pt modelId="{F692287B-8036-448A-85AF-6678EBE9D43C}" type="sibTrans" cxnId="{FDEAB8FD-4261-42E6-B003-C04649637B3C}">
      <dgm:prSet/>
      <dgm:spPr/>
      <dgm:t>
        <a:bodyPr/>
        <a:lstStyle/>
        <a:p>
          <a:endParaRPr lang="en-US"/>
        </a:p>
      </dgm:t>
    </dgm:pt>
    <dgm:pt modelId="{F8C7C3D3-6DE1-44B4-9967-C18CEE6BA142}">
      <dgm:prSet/>
      <dgm:spPr/>
      <dgm:t>
        <a:bodyPr/>
        <a:lstStyle/>
        <a:p>
          <a:pPr algn="ctr"/>
          <a:r>
            <a:rPr lang="en-US" dirty="0"/>
            <a:t>Cyber squatting</a:t>
          </a:r>
        </a:p>
      </dgm:t>
    </dgm:pt>
    <dgm:pt modelId="{B586C952-FF55-47E3-ADCB-B46510E1150B}" type="parTrans" cxnId="{8F7C64BF-803B-4D8E-BD17-8BA7EC0255C6}">
      <dgm:prSet/>
      <dgm:spPr/>
      <dgm:t>
        <a:bodyPr/>
        <a:lstStyle/>
        <a:p>
          <a:endParaRPr lang="en-US"/>
        </a:p>
      </dgm:t>
    </dgm:pt>
    <dgm:pt modelId="{25566E18-A3C8-4014-98F2-D4D39B4CBEEF}" type="sibTrans" cxnId="{8F7C64BF-803B-4D8E-BD17-8BA7EC0255C6}">
      <dgm:prSet/>
      <dgm:spPr/>
      <dgm:t>
        <a:bodyPr/>
        <a:lstStyle/>
        <a:p>
          <a:endParaRPr lang="en-US"/>
        </a:p>
      </dgm:t>
    </dgm:pt>
    <dgm:pt modelId="{E6B540DA-BCCD-487A-9B4F-84263A43C66D}">
      <dgm:prSet/>
      <dgm:spPr/>
      <dgm:t>
        <a:bodyPr/>
        <a:lstStyle/>
        <a:p>
          <a:pPr algn="ctr"/>
          <a:r>
            <a:rPr lang="en-US" dirty="0"/>
            <a:t>Trade Libel</a:t>
          </a:r>
        </a:p>
      </dgm:t>
    </dgm:pt>
    <dgm:pt modelId="{21B444FA-E70E-42D6-A814-468B07E12047}" type="parTrans" cxnId="{E4A38905-2768-48D2-B3AF-BCD575953D7A}">
      <dgm:prSet/>
      <dgm:spPr/>
      <dgm:t>
        <a:bodyPr/>
        <a:lstStyle/>
        <a:p>
          <a:endParaRPr lang="en-US"/>
        </a:p>
      </dgm:t>
    </dgm:pt>
    <dgm:pt modelId="{C2524049-9498-4B92-B893-F443187CF62F}" type="sibTrans" cxnId="{E4A38905-2768-48D2-B3AF-BCD575953D7A}">
      <dgm:prSet/>
      <dgm:spPr/>
      <dgm:t>
        <a:bodyPr/>
        <a:lstStyle/>
        <a:p>
          <a:endParaRPr lang="en-US"/>
        </a:p>
      </dgm:t>
    </dgm:pt>
    <dgm:pt modelId="{BB9B0965-0117-4244-887B-C24DA4E752E8}">
      <dgm:prSet/>
      <dgm:spPr/>
      <dgm:t>
        <a:bodyPr/>
        <a:lstStyle/>
        <a:p>
          <a:pPr algn="ctr"/>
          <a:r>
            <a:rPr lang="en-US" dirty="0"/>
            <a:t>Malware(Hard/Soft)</a:t>
          </a:r>
        </a:p>
      </dgm:t>
    </dgm:pt>
    <dgm:pt modelId="{FE470311-D714-4739-9CC6-0735039FE053}" type="parTrans" cxnId="{5949368F-3E4C-4BC5-841D-6405256735F7}">
      <dgm:prSet/>
      <dgm:spPr/>
      <dgm:t>
        <a:bodyPr/>
        <a:lstStyle/>
        <a:p>
          <a:endParaRPr lang="en-US"/>
        </a:p>
      </dgm:t>
    </dgm:pt>
    <dgm:pt modelId="{B4B9E10C-2497-42F4-8D55-2D0F344117D7}" type="sibTrans" cxnId="{5949368F-3E4C-4BC5-841D-6405256735F7}">
      <dgm:prSet/>
      <dgm:spPr/>
      <dgm:t>
        <a:bodyPr/>
        <a:lstStyle/>
        <a:p>
          <a:endParaRPr lang="en-US"/>
        </a:p>
      </dgm:t>
    </dgm:pt>
    <dgm:pt modelId="{A0AE76A9-6DB3-4C51-B932-E2D04C785E6A}">
      <dgm:prSet/>
      <dgm:spPr/>
      <dgm:t>
        <a:bodyPr/>
        <a:lstStyle/>
        <a:p>
          <a:pPr algn="ctr"/>
          <a:r>
            <a:rPr lang="en-US" dirty="0"/>
            <a:t>Computer or Online Fraud</a:t>
          </a:r>
        </a:p>
        <a:p>
          <a:pPr algn="ctr"/>
          <a:endParaRPr lang="en-US" dirty="0"/>
        </a:p>
      </dgm:t>
    </dgm:pt>
    <dgm:pt modelId="{3845DF1E-8A51-4E95-95FC-F322AA4B5308}" type="parTrans" cxnId="{D8A401A7-EFD7-4FDA-9EF7-6827905057E0}">
      <dgm:prSet/>
      <dgm:spPr/>
      <dgm:t>
        <a:bodyPr/>
        <a:lstStyle/>
        <a:p>
          <a:endParaRPr lang="en-US"/>
        </a:p>
      </dgm:t>
    </dgm:pt>
    <dgm:pt modelId="{8EC0E534-6B86-41D2-9D12-2E1835662F57}" type="sibTrans" cxnId="{D8A401A7-EFD7-4FDA-9EF7-6827905057E0}">
      <dgm:prSet/>
      <dgm:spPr/>
      <dgm:t>
        <a:bodyPr/>
        <a:lstStyle/>
        <a:p>
          <a:endParaRPr lang="en-US"/>
        </a:p>
      </dgm:t>
    </dgm:pt>
    <dgm:pt modelId="{6A761C95-BA59-496A-9A36-A53ED722E0D7}">
      <dgm:prSet/>
      <dgm:spPr/>
      <dgm:t>
        <a:bodyPr/>
        <a:lstStyle/>
        <a:p>
          <a:pPr algn="ctr"/>
          <a:r>
            <a:rPr lang="en-US" dirty="0"/>
            <a:t>Scam, Phishing Attack, Online Auction Fraud,etc</a:t>
          </a:r>
        </a:p>
      </dgm:t>
    </dgm:pt>
    <dgm:pt modelId="{7CECFE5B-D8CD-4EA6-BFC1-9A88E8A50F0B}" type="parTrans" cxnId="{40DCE404-B928-427F-A11B-772C40DC21B1}">
      <dgm:prSet/>
      <dgm:spPr/>
      <dgm:t>
        <a:bodyPr/>
        <a:lstStyle/>
        <a:p>
          <a:endParaRPr lang="en-US"/>
        </a:p>
      </dgm:t>
    </dgm:pt>
    <dgm:pt modelId="{DE50D779-FEF3-4C86-ABA5-546D85E32AAB}" type="sibTrans" cxnId="{40DCE404-B928-427F-A11B-772C40DC21B1}">
      <dgm:prSet/>
      <dgm:spPr/>
      <dgm:t>
        <a:bodyPr/>
        <a:lstStyle/>
        <a:p>
          <a:endParaRPr lang="en-US"/>
        </a:p>
      </dgm:t>
    </dgm:pt>
    <dgm:pt modelId="{0CD4AB07-5CCA-4F7C-A2F1-3C694690AFBD}" type="pres">
      <dgm:prSet presAssocID="{925C8857-3694-416E-8406-57B4E5CE8599}" presName="diagram" presStyleCnt="0">
        <dgm:presLayoutVars>
          <dgm:dir/>
          <dgm:resizeHandles val="exact"/>
        </dgm:presLayoutVars>
      </dgm:prSet>
      <dgm:spPr/>
    </dgm:pt>
    <dgm:pt modelId="{BC8B8C1A-DA3B-48BE-B432-B10DBE0C4127}" type="pres">
      <dgm:prSet presAssocID="{EBD647CD-C70D-4D75-BF1C-F64E55DA7FB9}" presName="node" presStyleLbl="node1" presStyleIdx="0" presStyleCnt="13">
        <dgm:presLayoutVars>
          <dgm:bulletEnabled val="1"/>
        </dgm:presLayoutVars>
      </dgm:prSet>
      <dgm:spPr/>
    </dgm:pt>
    <dgm:pt modelId="{4413B05A-7092-494B-A077-360640122DFB}" type="pres">
      <dgm:prSet presAssocID="{E28299D3-2FE7-4C11-844A-591BE407989C}" presName="sibTrans" presStyleCnt="0"/>
      <dgm:spPr/>
    </dgm:pt>
    <dgm:pt modelId="{EAC0B51A-FF5B-4620-9B6C-0AF53394BCEB}" type="pres">
      <dgm:prSet presAssocID="{35E16D8C-A856-4706-B963-3D3A4BD78694}" presName="node" presStyleLbl="node1" presStyleIdx="1" presStyleCnt="13">
        <dgm:presLayoutVars>
          <dgm:bulletEnabled val="1"/>
        </dgm:presLayoutVars>
      </dgm:prSet>
      <dgm:spPr/>
    </dgm:pt>
    <dgm:pt modelId="{A1C1A6FE-001F-43EA-862F-B693BAA3BD60}" type="pres">
      <dgm:prSet presAssocID="{5E5998B4-D090-4F93-A53E-EC8E7A601B06}" presName="sibTrans" presStyleCnt="0"/>
      <dgm:spPr/>
    </dgm:pt>
    <dgm:pt modelId="{05EBD83B-085E-46F9-93AF-C3D1AE95705F}" type="pres">
      <dgm:prSet presAssocID="{7067D64E-4905-44ED-A179-4BD3FE6BCECF}" presName="node" presStyleLbl="node1" presStyleIdx="2" presStyleCnt="13">
        <dgm:presLayoutVars>
          <dgm:bulletEnabled val="1"/>
        </dgm:presLayoutVars>
      </dgm:prSet>
      <dgm:spPr/>
    </dgm:pt>
    <dgm:pt modelId="{01E205F7-5F49-43E5-91F9-93814FCDE09F}" type="pres">
      <dgm:prSet presAssocID="{1E9CCC9C-0789-44FE-8521-68227B28D8C5}" presName="sibTrans" presStyleCnt="0"/>
      <dgm:spPr/>
    </dgm:pt>
    <dgm:pt modelId="{E436CB32-A8DC-45F3-AD60-D1013590B3F9}" type="pres">
      <dgm:prSet presAssocID="{FE4C51AE-05D8-4FA3-8194-95AD18AA0E20}" presName="node" presStyleLbl="node1" presStyleIdx="3" presStyleCnt="13">
        <dgm:presLayoutVars>
          <dgm:bulletEnabled val="1"/>
        </dgm:presLayoutVars>
      </dgm:prSet>
      <dgm:spPr/>
    </dgm:pt>
    <dgm:pt modelId="{158A6CFF-AE51-4A1A-8C22-8BB35B38B9FD}" type="pres">
      <dgm:prSet presAssocID="{B7C27B79-21D0-4093-B66B-F6B7E02FC2E7}" presName="sibTrans" presStyleCnt="0"/>
      <dgm:spPr/>
    </dgm:pt>
    <dgm:pt modelId="{BCE8BCA9-1219-46A7-9D1D-20288B4AD6CE}" type="pres">
      <dgm:prSet presAssocID="{9BDAF289-E555-4991-B6E9-38D6E246EB9F}" presName="node" presStyleLbl="node1" presStyleIdx="4" presStyleCnt="13" custLinFactNeighborX="-513" custLinFactNeighborY="3536">
        <dgm:presLayoutVars>
          <dgm:bulletEnabled val="1"/>
        </dgm:presLayoutVars>
      </dgm:prSet>
      <dgm:spPr/>
    </dgm:pt>
    <dgm:pt modelId="{BF53DA30-C073-47EE-9AC6-7573872F57E9}" type="pres">
      <dgm:prSet presAssocID="{BCA1CE40-2667-4698-BF28-BCDE7C945812}" presName="sibTrans" presStyleCnt="0"/>
      <dgm:spPr/>
    </dgm:pt>
    <dgm:pt modelId="{368EEF0B-C449-41B6-A4A3-590E8B811170}" type="pres">
      <dgm:prSet presAssocID="{28F3ABE7-3763-4803-B2B6-5CEBD959B62C}" presName="node" presStyleLbl="node1" presStyleIdx="5" presStyleCnt="13" custScaleY="98475" custLinFactNeighborX="-1339">
        <dgm:presLayoutVars>
          <dgm:bulletEnabled val="1"/>
        </dgm:presLayoutVars>
      </dgm:prSet>
      <dgm:spPr/>
    </dgm:pt>
    <dgm:pt modelId="{D5298BEF-D8E7-427E-AE6D-A84725B12756}" type="pres">
      <dgm:prSet presAssocID="{974DAB72-B1CB-4C22-B5A3-40A6517FCD9E}" presName="sibTrans" presStyleCnt="0"/>
      <dgm:spPr/>
    </dgm:pt>
    <dgm:pt modelId="{EE115D5B-DA4F-41A7-8E79-3809EFC27EC6}" type="pres">
      <dgm:prSet presAssocID="{4A5B634C-C121-4E22-80DE-ED6231634EF9}" presName="node" presStyleLbl="node1" presStyleIdx="6" presStyleCnt="13" custLinFactNeighborX="-405" custLinFactNeighborY="2473">
        <dgm:presLayoutVars>
          <dgm:bulletEnabled val="1"/>
        </dgm:presLayoutVars>
      </dgm:prSet>
      <dgm:spPr/>
    </dgm:pt>
    <dgm:pt modelId="{F02D4D2C-E714-431B-B848-A2401B0E4C6A}" type="pres">
      <dgm:prSet presAssocID="{E5140FF9-F818-47C2-B1E6-D234C35D284A}" presName="sibTrans" presStyleCnt="0"/>
      <dgm:spPr/>
    </dgm:pt>
    <dgm:pt modelId="{5A8496B3-6DCC-46EA-B5AF-FDD0A480E973}" type="pres">
      <dgm:prSet presAssocID="{1013A532-E7E4-4BE0-9386-0B13D4DE6F01}" presName="node" presStyleLbl="node1" presStyleIdx="7" presStyleCnt="13" custLinFactNeighborX="3480" custLinFactNeighborY="2313">
        <dgm:presLayoutVars>
          <dgm:bulletEnabled val="1"/>
        </dgm:presLayoutVars>
      </dgm:prSet>
      <dgm:spPr/>
    </dgm:pt>
    <dgm:pt modelId="{49A055C3-1906-4ED6-8BB6-39F859449515}" type="pres">
      <dgm:prSet presAssocID="{020D22FA-082E-433D-9A44-75E989979B3A}" presName="sibTrans" presStyleCnt="0"/>
      <dgm:spPr/>
    </dgm:pt>
    <dgm:pt modelId="{07412E97-FE57-4A33-A1D9-804A42303C5F}" type="pres">
      <dgm:prSet presAssocID="{34ACBE0C-6E73-4338-9114-E82D82386916}" presName="node" presStyleLbl="node1" presStyleIdx="8" presStyleCnt="13" custLinFactX="10768" custLinFactNeighborX="100000" custLinFactNeighborY="-1999">
        <dgm:presLayoutVars>
          <dgm:bulletEnabled val="1"/>
        </dgm:presLayoutVars>
      </dgm:prSet>
      <dgm:spPr/>
    </dgm:pt>
    <dgm:pt modelId="{61A3B3E1-E802-4100-965E-F21E1A9CFD8F}" type="pres">
      <dgm:prSet presAssocID="{F692287B-8036-448A-85AF-6678EBE9D43C}" presName="sibTrans" presStyleCnt="0"/>
      <dgm:spPr/>
    </dgm:pt>
    <dgm:pt modelId="{8BF987E0-BCA2-43E7-83CE-26DA68F5BF6F}" type="pres">
      <dgm:prSet presAssocID="{F8C7C3D3-6DE1-44B4-9967-C18CEE6BA142}" presName="node" presStyleLbl="node1" presStyleIdx="9" presStyleCnt="13" custLinFactX="-12738" custLinFactNeighborX="-100000" custLinFactNeighborY="474">
        <dgm:presLayoutVars>
          <dgm:bulletEnabled val="1"/>
        </dgm:presLayoutVars>
      </dgm:prSet>
      <dgm:spPr/>
    </dgm:pt>
    <dgm:pt modelId="{289D687A-E62B-4B80-A2D8-6448938EA5CF}" type="pres">
      <dgm:prSet presAssocID="{25566E18-A3C8-4014-98F2-D4D39B4CBEEF}" presName="sibTrans" presStyleCnt="0"/>
      <dgm:spPr/>
    </dgm:pt>
    <dgm:pt modelId="{EAEABF7A-44EA-495A-B329-8B762A81FACA}" type="pres">
      <dgm:prSet presAssocID="{E6B540DA-BCCD-487A-9B4F-84263A43C66D}" presName="node" presStyleLbl="node1" presStyleIdx="10" presStyleCnt="13" custLinFactNeighborX="1821" custLinFactNeighborY="-2793">
        <dgm:presLayoutVars>
          <dgm:bulletEnabled val="1"/>
        </dgm:presLayoutVars>
      </dgm:prSet>
      <dgm:spPr/>
    </dgm:pt>
    <dgm:pt modelId="{76A31639-5732-4B2B-AD45-07696DF80956}" type="pres">
      <dgm:prSet presAssocID="{C2524049-9498-4B92-B893-F443187CF62F}" presName="sibTrans" presStyleCnt="0"/>
      <dgm:spPr/>
    </dgm:pt>
    <dgm:pt modelId="{2E12DECA-593A-489F-8D36-7A1A5C65018D}" type="pres">
      <dgm:prSet presAssocID="{BB9B0965-0117-4244-887B-C24DA4E752E8}" presName="node" presStyleLbl="node1" presStyleIdx="11" presStyleCnt="13" custLinFactNeighborX="5706" custLinFactNeighborY="-161">
        <dgm:presLayoutVars>
          <dgm:bulletEnabled val="1"/>
        </dgm:presLayoutVars>
      </dgm:prSet>
      <dgm:spPr/>
    </dgm:pt>
    <dgm:pt modelId="{E0B2882F-4F21-4F02-9372-D9F169DF10C8}" type="pres">
      <dgm:prSet presAssocID="{B4B9E10C-2497-42F4-8D55-2D0F344117D7}" presName="sibTrans" presStyleCnt="0"/>
      <dgm:spPr/>
    </dgm:pt>
    <dgm:pt modelId="{681E2E16-8344-4A86-A93A-996FB39A4190}" type="pres">
      <dgm:prSet presAssocID="{A0AE76A9-6DB3-4C51-B932-E2D04C785E6A}" presName="node" presStyleLbl="node1" presStyleIdx="12" presStyleCnt="13" custScaleX="171531" custLinFactNeighborX="-15659" custLinFactNeighborY="19816">
        <dgm:presLayoutVars>
          <dgm:bulletEnabled val="1"/>
        </dgm:presLayoutVars>
      </dgm:prSet>
      <dgm:spPr/>
    </dgm:pt>
  </dgm:ptLst>
  <dgm:cxnLst>
    <dgm:cxn modelId="{40DCE404-B928-427F-A11B-772C40DC21B1}" srcId="{A0AE76A9-6DB3-4C51-B932-E2D04C785E6A}" destId="{6A761C95-BA59-496A-9A36-A53ED722E0D7}" srcOrd="0" destOrd="0" parTransId="{7CECFE5B-D8CD-4EA6-BFC1-9A88E8A50F0B}" sibTransId="{DE50D779-FEF3-4C86-ABA5-546D85E32AAB}"/>
    <dgm:cxn modelId="{E4A38905-2768-48D2-B3AF-BCD575953D7A}" srcId="{925C8857-3694-416E-8406-57B4E5CE8599}" destId="{E6B540DA-BCCD-487A-9B4F-84263A43C66D}" srcOrd="10" destOrd="0" parTransId="{21B444FA-E70E-42D6-A814-468B07E12047}" sibTransId="{C2524049-9498-4B92-B893-F443187CF62F}"/>
    <dgm:cxn modelId="{10FE8109-97F2-4882-A350-1173B8BCF0A7}" srcId="{925C8857-3694-416E-8406-57B4E5CE8599}" destId="{28F3ABE7-3763-4803-B2B6-5CEBD959B62C}" srcOrd="5" destOrd="0" parTransId="{DBC63B61-1C13-4A0E-9E0F-D55CF5ACC6FC}" sibTransId="{974DAB72-B1CB-4C22-B5A3-40A6517FCD9E}"/>
    <dgm:cxn modelId="{A242720E-7B39-4B28-95D3-E3310F5ADC29}" type="presOf" srcId="{E6B540DA-BCCD-487A-9B4F-84263A43C66D}" destId="{EAEABF7A-44EA-495A-B329-8B762A81FACA}" srcOrd="0" destOrd="0" presId="urn:microsoft.com/office/officeart/2005/8/layout/default"/>
    <dgm:cxn modelId="{B091DC1B-20BC-44FC-A925-9D173CBBA5F5}" srcId="{925C8857-3694-416E-8406-57B4E5CE8599}" destId="{9BDAF289-E555-4991-B6E9-38D6E246EB9F}" srcOrd="4" destOrd="0" parTransId="{4FD4314E-52C6-40A0-B76D-AAFFBC4EE6CE}" sibTransId="{BCA1CE40-2667-4698-BF28-BCDE7C945812}"/>
    <dgm:cxn modelId="{BF58611E-5D30-4AB6-B5DD-3C868D20E1E5}" type="presOf" srcId="{FE4C51AE-05D8-4FA3-8194-95AD18AA0E20}" destId="{E436CB32-A8DC-45F3-AD60-D1013590B3F9}" srcOrd="0" destOrd="0" presId="urn:microsoft.com/office/officeart/2005/8/layout/default"/>
    <dgm:cxn modelId="{82E87521-FE92-4EAD-B357-736239B33D1C}" srcId="{925C8857-3694-416E-8406-57B4E5CE8599}" destId="{35E16D8C-A856-4706-B963-3D3A4BD78694}" srcOrd="1" destOrd="0" parTransId="{331E4D6F-FC90-4898-9DD9-5DD3CD8A7323}" sibTransId="{5E5998B4-D090-4F93-A53E-EC8E7A601B06}"/>
    <dgm:cxn modelId="{79BC3440-3D72-40AA-BFAE-453E4935D572}" type="presOf" srcId="{9BDAF289-E555-4991-B6E9-38D6E246EB9F}" destId="{BCE8BCA9-1219-46A7-9D1D-20288B4AD6CE}" srcOrd="0" destOrd="0" presId="urn:microsoft.com/office/officeart/2005/8/layout/default"/>
    <dgm:cxn modelId="{8C20095F-DEB0-4204-80EA-0E4D97AE1D48}" type="presOf" srcId="{1013A532-E7E4-4BE0-9386-0B13D4DE6F01}" destId="{5A8496B3-6DCC-46EA-B5AF-FDD0A480E973}" srcOrd="0" destOrd="0" presId="urn:microsoft.com/office/officeart/2005/8/layout/default"/>
    <dgm:cxn modelId="{2C96AF68-BB1F-4CDF-8B24-B1BBFC20CECF}" type="presOf" srcId="{7067D64E-4905-44ED-A179-4BD3FE6BCECF}" destId="{05EBD83B-085E-46F9-93AF-C3D1AE95705F}" srcOrd="0" destOrd="0" presId="urn:microsoft.com/office/officeart/2005/8/layout/default"/>
    <dgm:cxn modelId="{31A99978-BF3E-46DD-A4B3-086BF200662A}" srcId="{925C8857-3694-416E-8406-57B4E5CE8599}" destId="{4A5B634C-C121-4E22-80DE-ED6231634EF9}" srcOrd="6" destOrd="0" parTransId="{58F10ADB-1635-450B-B9C1-F5FBA931A8E4}" sibTransId="{E5140FF9-F818-47C2-B1E6-D234C35D284A}"/>
    <dgm:cxn modelId="{798DA988-7907-4964-90D5-D7B53C461C4B}" type="presOf" srcId="{925C8857-3694-416E-8406-57B4E5CE8599}" destId="{0CD4AB07-5CCA-4F7C-A2F1-3C694690AFBD}" srcOrd="0" destOrd="0" presId="urn:microsoft.com/office/officeart/2005/8/layout/default"/>
    <dgm:cxn modelId="{7586098B-DEA6-44EE-A29D-2CCE384B8DBF}" type="presOf" srcId="{F8C7C3D3-6DE1-44B4-9967-C18CEE6BA142}" destId="{8BF987E0-BCA2-43E7-83CE-26DA68F5BF6F}" srcOrd="0" destOrd="0" presId="urn:microsoft.com/office/officeart/2005/8/layout/default"/>
    <dgm:cxn modelId="{5949368F-3E4C-4BC5-841D-6405256735F7}" srcId="{925C8857-3694-416E-8406-57B4E5CE8599}" destId="{BB9B0965-0117-4244-887B-C24DA4E752E8}" srcOrd="11" destOrd="0" parTransId="{FE470311-D714-4739-9CC6-0735039FE053}" sibTransId="{B4B9E10C-2497-42F4-8D55-2D0F344117D7}"/>
    <dgm:cxn modelId="{5260E795-E92A-4515-AB5E-2A6EBB82AA1B}" srcId="{925C8857-3694-416E-8406-57B4E5CE8599}" destId="{7067D64E-4905-44ED-A179-4BD3FE6BCECF}" srcOrd="2" destOrd="0" parTransId="{37DB8389-0EF8-45E0-AE04-1407066B5133}" sibTransId="{1E9CCC9C-0789-44FE-8521-68227B28D8C5}"/>
    <dgm:cxn modelId="{D8A401A7-EFD7-4FDA-9EF7-6827905057E0}" srcId="{925C8857-3694-416E-8406-57B4E5CE8599}" destId="{A0AE76A9-6DB3-4C51-B932-E2D04C785E6A}" srcOrd="12" destOrd="0" parTransId="{3845DF1E-8A51-4E95-95FC-F322AA4B5308}" sibTransId="{8EC0E534-6B86-41D2-9D12-2E1835662F57}"/>
    <dgm:cxn modelId="{B239FDAA-CCA7-4C8C-B233-7E6BEC8AD73D}" type="presOf" srcId="{A0AE76A9-6DB3-4C51-B932-E2D04C785E6A}" destId="{681E2E16-8344-4A86-A93A-996FB39A4190}" srcOrd="0" destOrd="0" presId="urn:microsoft.com/office/officeart/2005/8/layout/default"/>
    <dgm:cxn modelId="{FE4568B5-61DF-4A7B-B7F7-A8CA07F9851D}" srcId="{925C8857-3694-416E-8406-57B4E5CE8599}" destId="{EBD647CD-C70D-4D75-BF1C-F64E55DA7FB9}" srcOrd="0" destOrd="0" parTransId="{EBC7A236-D4F1-49B8-A1C4-A088C355634B}" sibTransId="{E28299D3-2FE7-4C11-844A-591BE407989C}"/>
    <dgm:cxn modelId="{5C0ECBBE-5A6F-4C20-88CF-16D9EF9E29FC}" srcId="{925C8857-3694-416E-8406-57B4E5CE8599}" destId="{FE4C51AE-05D8-4FA3-8194-95AD18AA0E20}" srcOrd="3" destOrd="0" parTransId="{F67E4444-E823-40D6-8B8E-2EB622ED11D3}" sibTransId="{B7C27B79-21D0-4093-B66B-F6B7E02FC2E7}"/>
    <dgm:cxn modelId="{8F7C64BF-803B-4D8E-BD17-8BA7EC0255C6}" srcId="{925C8857-3694-416E-8406-57B4E5CE8599}" destId="{F8C7C3D3-6DE1-44B4-9967-C18CEE6BA142}" srcOrd="9" destOrd="0" parTransId="{B586C952-FF55-47E3-ADCB-B46510E1150B}" sibTransId="{25566E18-A3C8-4014-98F2-D4D39B4CBEEF}"/>
    <dgm:cxn modelId="{E8BA02DB-FEF2-4A3A-AC9D-47AFBC49EC3A}" type="presOf" srcId="{EBD647CD-C70D-4D75-BF1C-F64E55DA7FB9}" destId="{BC8B8C1A-DA3B-48BE-B432-B10DBE0C4127}" srcOrd="0" destOrd="0" presId="urn:microsoft.com/office/officeart/2005/8/layout/default"/>
    <dgm:cxn modelId="{1FBD21DF-447E-4D3D-A44C-84F11568EC83}" type="presOf" srcId="{34ACBE0C-6E73-4338-9114-E82D82386916}" destId="{07412E97-FE57-4A33-A1D9-804A42303C5F}" srcOrd="0" destOrd="0" presId="urn:microsoft.com/office/officeart/2005/8/layout/default"/>
    <dgm:cxn modelId="{41FC82E3-E72B-4814-9D05-049120BC5C97}" type="presOf" srcId="{BB9B0965-0117-4244-887B-C24DA4E752E8}" destId="{2E12DECA-593A-489F-8D36-7A1A5C65018D}" srcOrd="0" destOrd="0" presId="urn:microsoft.com/office/officeart/2005/8/layout/default"/>
    <dgm:cxn modelId="{F9AE4EE8-F732-412A-B6C3-412E4874F43F}" type="presOf" srcId="{35E16D8C-A856-4706-B963-3D3A4BD78694}" destId="{EAC0B51A-FF5B-4620-9B6C-0AF53394BCEB}" srcOrd="0" destOrd="0" presId="urn:microsoft.com/office/officeart/2005/8/layout/default"/>
    <dgm:cxn modelId="{798D71E9-6466-44DF-802E-59BC107ACD42}" srcId="{925C8857-3694-416E-8406-57B4E5CE8599}" destId="{1013A532-E7E4-4BE0-9386-0B13D4DE6F01}" srcOrd="7" destOrd="0" parTransId="{749DEE8C-D45D-4599-B8EE-A33B400E1DD4}" sibTransId="{020D22FA-082E-433D-9A44-75E989979B3A}"/>
    <dgm:cxn modelId="{0903BEEB-9E3F-47F4-BB94-9D47C07631E4}" type="presOf" srcId="{4A5B634C-C121-4E22-80DE-ED6231634EF9}" destId="{EE115D5B-DA4F-41A7-8E79-3809EFC27EC6}" srcOrd="0" destOrd="0" presId="urn:microsoft.com/office/officeart/2005/8/layout/default"/>
    <dgm:cxn modelId="{B81397F5-3064-4AA4-99B8-EA1A103FF692}" type="presOf" srcId="{6A761C95-BA59-496A-9A36-A53ED722E0D7}" destId="{681E2E16-8344-4A86-A93A-996FB39A4190}" srcOrd="0" destOrd="1" presId="urn:microsoft.com/office/officeart/2005/8/layout/default"/>
    <dgm:cxn modelId="{697325F9-6D33-40CF-B489-2FDBC4FCC390}" type="presOf" srcId="{28F3ABE7-3763-4803-B2B6-5CEBD959B62C}" destId="{368EEF0B-C449-41B6-A4A3-590E8B811170}" srcOrd="0" destOrd="0" presId="urn:microsoft.com/office/officeart/2005/8/layout/default"/>
    <dgm:cxn modelId="{FDEAB8FD-4261-42E6-B003-C04649637B3C}" srcId="{925C8857-3694-416E-8406-57B4E5CE8599}" destId="{34ACBE0C-6E73-4338-9114-E82D82386916}" srcOrd="8" destOrd="0" parTransId="{074DBEB8-1F38-41E8-BFD3-FBA0888E913F}" sibTransId="{F692287B-8036-448A-85AF-6678EBE9D43C}"/>
    <dgm:cxn modelId="{17E9726A-CFB5-44A8-9FEE-4230A2EDE3CA}" type="presParOf" srcId="{0CD4AB07-5CCA-4F7C-A2F1-3C694690AFBD}" destId="{BC8B8C1A-DA3B-48BE-B432-B10DBE0C4127}" srcOrd="0" destOrd="0" presId="urn:microsoft.com/office/officeart/2005/8/layout/default"/>
    <dgm:cxn modelId="{771EA6EB-9A20-45DE-91B1-E3514D8BA03A}" type="presParOf" srcId="{0CD4AB07-5CCA-4F7C-A2F1-3C694690AFBD}" destId="{4413B05A-7092-494B-A077-360640122DFB}" srcOrd="1" destOrd="0" presId="urn:microsoft.com/office/officeart/2005/8/layout/default"/>
    <dgm:cxn modelId="{D7062C72-FA02-4369-A00B-338734C79378}" type="presParOf" srcId="{0CD4AB07-5CCA-4F7C-A2F1-3C694690AFBD}" destId="{EAC0B51A-FF5B-4620-9B6C-0AF53394BCEB}" srcOrd="2" destOrd="0" presId="urn:microsoft.com/office/officeart/2005/8/layout/default"/>
    <dgm:cxn modelId="{E8A504C5-A056-4227-94E1-E881946C44C6}" type="presParOf" srcId="{0CD4AB07-5CCA-4F7C-A2F1-3C694690AFBD}" destId="{A1C1A6FE-001F-43EA-862F-B693BAA3BD60}" srcOrd="3" destOrd="0" presId="urn:microsoft.com/office/officeart/2005/8/layout/default"/>
    <dgm:cxn modelId="{2159CDE1-0B65-42C6-9CAE-16C73F6FC589}" type="presParOf" srcId="{0CD4AB07-5CCA-4F7C-A2F1-3C694690AFBD}" destId="{05EBD83B-085E-46F9-93AF-C3D1AE95705F}" srcOrd="4" destOrd="0" presId="urn:microsoft.com/office/officeart/2005/8/layout/default"/>
    <dgm:cxn modelId="{10EE4CCA-4AFF-4796-BB32-83573E31BA80}" type="presParOf" srcId="{0CD4AB07-5CCA-4F7C-A2F1-3C694690AFBD}" destId="{01E205F7-5F49-43E5-91F9-93814FCDE09F}" srcOrd="5" destOrd="0" presId="urn:microsoft.com/office/officeart/2005/8/layout/default"/>
    <dgm:cxn modelId="{BC46CD23-7CF4-4CEE-A0C6-9CB9ECB40B73}" type="presParOf" srcId="{0CD4AB07-5CCA-4F7C-A2F1-3C694690AFBD}" destId="{E436CB32-A8DC-45F3-AD60-D1013590B3F9}" srcOrd="6" destOrd="0" presId="urn:microsoft.com/office/officeart/2005/8/layout/default"/>
    <dgm:cxn modelId="{DCEF13C2-8D3C-4537-9285-FAE75F307A62}" type="presParOf" srcId="{0CD4AB07-5CCA-4F7C-A2F1-3C694690AFBD}" destId="{158A6CFF-AE51-4A1A-8C22-8BB35B38B9FD}" srcOrd="7" destOrd="0" presId="urn:microsoft.com/office/officeart/2005/8/layout/default"/>
    <dgm:cxn modelId="{665DBBF6-012B-418F-BB27-4C64838246B6}" type="presParOf" srcId="{0CD4AB07-5CCA-4F7C-A2F1-3C694690AFBD}" destId="{BCE8BCA9-1219-46A7-9D1D-20288B4AD6CE}" srcOrd="8" destOrd="0" presId="urn:microsoft.com/office/officeart/2005/8/layout/default"/>
    <dgm:cxn modelId="{6B5A4450-9031-4735-95DC-D6F704FAD1BF}" type="presParOf" srcId="{0CD4AB07-5CCA-4F7C-A2F1-3C694690AFBD}" destId="{BF53DA30-C073-47EE-9AC6-7573872F57E9}" srcOrd="9" destOrd="0" presId="urn:microsoft.com/office/officeart/2005/8/layout/default"/>
    <dgm:cxn modelId="{B9E8F561-AEEC-43ED-B460-26997ED4108F}" type="presParOf" srcId="{0CD4AB07-5CCA-4F7C-A2F1-3C694690AFBD}" destId="{368EEF0B-C449-41B6-A4A3-590E8B811170}" srcOrd="10" destOrd="0" presId="urn:microsoft.com/office/officeart/2005/8/layout/default"/>
    <dgm:cxn modelId="{62CF627D-14C3-4099-A944-B976EF509360}" type="presParOf" srcId="{0CD4AB07-5CCA-4F7C-A2F1-3C694690AFBD}" destId="{D5298BEF-D8E7-427E-AE6D-A84725B12756}" srcOrd="11" destOrd="0" presId="urn:microsoft.com/office/officeart/2005/8/layout/default"/>
    <dgm:cxn modelId="{A8CA34D8-62CD-47A8-A7E5-F02FE3AA8FCC}" type="presParOf" srcId="{0CD4AB07-5CCA-4F7C-A2F1-3C694690AFBD}" destId="{EE115D5B-DA4F-41A7-8E79-3809EFC27EC6}" srcOrd="12" destOrd="0" presId="urn:microsoft.com/office/officeart/2005/8/layout/default"/>
    <dgm:cxn modelId="{D0468E7E-60BB-4F43-A2AD-1651ABFD1023}" type="presParOf" srcId="{0CD4AB07-5CCA-4F7C-A2F1-3C694690AFBD}" destId="{F02D4D2C-E714-431B-B848-A2401B0E4C6A}" srcOrd="13" destOrd="0" presId="urn:microsoft.com/office/officeart/2005/8/layout/default"/>
    <dgm:cxn modelId="{7CB81BCF-154F-469D-847F-F0056623B5E2}" type="presParOf" srcId="{0CD4AB07-5CCA-4F7C-A2F1-3C694690AFBD}" destId="{5A8496B3-6DCC-46EA-B5AF-FDD0A480E973}" srcOrd="14" destOrd="0" presId="urn:microsoft.com/office/officeart/2005/8/layout/default"/>
    <dgm:cxn modelId="{10210306-2432-444F-9C89-F309FB895020}" type="presParOf" srcId="{0CD4AB07-5CCA-4F7C-A2F1-3C694690AFBD}" destId="{49A055C3-1906-4ED6-8BB6-39F859449515}" srcOrd="15" destOrd="0" presId="urn:microsoft.com/office/officeart/2005/8/layout/default"/>
    <dgm:cxn modelId="{A449426B-C88A-46FA-9352-26BD0DEE49DB}" type="presParOf" srcId="{0CD4AB07-5CCA-4F7C-A2F1-3C694690AFBD}" destId="{07412E97-FE57-4A33-A1D9-804A42303C5F}" srcOrd="16" destOrd="0" presId="urn:microsoft.com/office/officeart/2005/8/layout/default"/>
    <dgm:cxn modelId="{8A6AC368-7457-46C4-A48F-A0E7059DFB6A}" type="presParOf" srcId="{0CD4AB07-5CCA-4F7C-A2F1-3C694690AFBD}" destId="{61A3B3E1-E802-4100-965E-F21E1A9CFD8F}" srcOrd="17" destOrd="0" presId="urn:microsoft.com/office/officeart/2005/8/layout/default"/>
    <dgm:cxn modelId="{2D3B84BA-554F-47C8-A0C5-CBEC32F542C1}" type="presParOf" srcId="{0CD4AB07-5CCA-4F7C-A2F1-3C694690AFBD}" destId="{8BF987E0-BCA2-43E7-83CE-26DA68F5BF6F}" srcOrd="18" destOrd="0" presId="urn:microsoft.com/office/officeart/2005/8/layout/default"/>
    <dgm:cxn modelId="{D1B625FE-AAD5-47BD-99D5-0E3E21AF5E2E}" type="presParOf" srcId="{0CD4AB07-5CCA-4F7C-A2F1-3C694690AFBD}" destId="{289D687A-E62B-4B80-A2D8-6448938EA5CF}" srcOrd="19" destOrd="0" presId="urn:microsoft.com/office/officeart/2005/8/layout/default"/>
    <dgm:cxn modelId="{CC4C48FD-1F09-4557-9A9C-438B7FE3A823}" type="presParOf" srcId="{0CD4AB07-5CCA-4F7C-A2F1-3C694690AFBD}" destId="{EAEABF7A-44EA-495A-B329-8B762A81FACA}" srcOrd="20" destOrd="0" presId="urn:microsoft.com/office/officeart/2005/8/layout/default"/>
    <dgm:cxn modelId="{950870A6-7327-48AB-89DD-A1289D112A43}" type="presParOf" srcId="{0CD4AB07-5CCA-4F7C-A2F1-3C694690AFBD}" destId="{76A31639-5732-4B2B-AD45-07696DF80956}" srcOrd="21" destOrd="0" presId="urn:microsoft.com/office/officeart/2005/8/layout/default"/>
    <dgm:cxn modelId="{F8F2F86B-D144-4FAA-A810-D88290CC1C94}" type="presParOf" srcId="{0CD4AB07-5CCA-4F7C-A2F1-3C694690AFBD}" destId="{2E12DECA-593A-489F-8D36-7A1A5C65018D}" srcOrd="22" destOrd="0" presId="urn:microsoft.com/office/officeart/2005/8/layout/default"/>
    <dgm:cxn modelId="{91F6D180-4B9B-4A59-9ED8-D6A431B180EF}" type="presParOf" srcId="{0CD4AB07-5CCA-4F7C-A2F1-3C694690AFBD}" destId="{E0B2882F-4F21-4F02-9372-D9F169DF10C8}" srcOrd="23" destOrd="0" presId="urn:microsoft.com/office/officeart/2005/8/layout/default"/>
    <dgm:cxn modelId="{A114BCAA-FE0A-42FD-8759-CEA3A0B45D32}" type="presParOf" srcId="{0CD4AB07-5CCA-4F7C-A2F1-3C694690AFBD}" destId="{681E2E16-8344-4A86-A93A-996FB39A4190}"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9B3A8-6736-4769-92BC-D0C03E548D6A}">
      <dsp:nvSpPr>
        <dsp:cNvPr id="0" name=""/>
        <dsp:cNvSpPr/>
      </dsp:nvSpPr>
      <dsp:spPr>
        <a:xfrm>
          <a:off x="2213106" y="974421"/>
          <a:ext cx="1077435" cy="317826"/>
        </a:xfrm>
        <a:custGeom>
          <a:avLst/>
          <a:gdLst/>
          <a:ahLst/>
          <a:cxnLst/>
          <a:rect l="0" t="0" r="0" b="0"/>
          <a:pathLst>
            <a:path>
              <a:moveTo>
                <a:pt x="0" y="0"/>
              </a:moveTo>
              <a:lnTo>
                <a:pt x="0" y="126721"/>
              </a:lnTo>
              <a:lnTo>
                <a:pt x="1077435" y="126721"/>
              </a:lnTo>
              <a:lnTo>
                <a:pt x="1077435" y="31782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96721-FB03-45FE-8A9E-A5A0714A2893}">
      <dsp:nvSpPr>
        <dsp:cNvPr id="0" name=""/>
        <dsp:cNvSpPr/>
      </dsp:nvSpPr>
      <dsp:spPr>
        <a:xfrm>
          <a:off x="1088276" y="974421"/>
          <a:ext cx="1124829" cy="317826"/>
        </a:xfrm>
        <a:custGeom>
          <a:avLst/>
          <a:gdLst/>
          <a:ahLst/>
          <a:cxnLst/>
          <a:rect l="0" t="0" r="0" b="0"/>
          <a:pathLst>
            <a:path>
              <a:moveTo>
                <a:pt x="1124829" y="0"/>
              </a:moveTo>
              <a:lnTo>
                <a:pt x="1124829" y="126721"/>
              </a:lnTo>
              <a:lnTo>
                <a:pt x="0" y="126721"/>
              </a:lnTo>
              <a:lnTo>
                <a:pt x="0" y="31782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D7B031-CC2D-42E6-BAB6-FB391AFDE5D5}">
      <dsp:nvSpPr>
        <dsp:cNvPr id="0" name=""/>
        <dsp:cNvSpPr/>
      </dsp:nvSpPr>
      <dsp:spPr>
        <a:xfrm>
          <a:off x="1303079" y="64395"/>
          <a:ext cx="1820053" cy="9100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Cyber Crime</a:t>
          </a:r>
        </a:p>
      </dsp:txBody>
      <dsp:txXfrm>
        <a:off x="1303079" y="64395"/>
        <a:ext cx="1820053" cy="910026"/>
      </dsp:txXfrm>
    </dsp:sp>
    <dsp:sp modelId="{CB7AE0AE-5D1E-4C5E-BD17-EEC27DB537FB}">
      <dsp:nvSpPr>
        <dsp:cNvPr id="0" name=""/>
        <dsp:cNvSpPr/>
      </dsp:nvSpPr>
      <dsp:spPr>
        <a:xfrm>
          <a:off x="178250" y="1292248"/>
          <a:ext cx="1820053" cy="9100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Based on Computer's Role</a:t>
          </a:r>
        </a:p>
      </dsp:txBody>
      <dsp:txXfrm>
        <a:off x="178250" y="1292248"/>
        <a:ext cx="1820053" cy="910026"/>
      </dsp:txXfrm>
    </dsp:sp>
    <dsp:sp modelId="{00251722-A621-4B24-BBE1-D3065557F977}">
      <dsp:nvSpPr>
        <dsp:cNvPr id="0" name=""/>
        <dsp:cNvSpPr/>
      </dsp:nvSpPr>
      <dsp:spPr>
        <a:xfrm>
          <a:off x="2380514" y="1292248"/>
          <a:ext cx="1820053" cy="9100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Based on the type of victim</a:t>
          </a:r>
        </a:p>
      </dsp:txBody>
      <dsp:txXfrm>
        <a:off x="2380514" y="1292248"/>
        <a:ext cx="1820053" cy="910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5AB57-819B-480D-90E7-8A96D25727AB}">
      <dsp:nvSpPr>
        <dsp:cNvPr id="0" name=""/>
        <dsp:cNvSpPr/>
      </dsp:nvSpPr>
      <dsp:spPr>
        <a:xfrm>
          <a:off x="4797380" y="1635918"/>
          <a:ext cx="3757338" cy="434733"/>
        </a:xfrm>
        <a:custGeom>
          <a:avLst/>
          <a:gdLst/>
          <a:ahLst/>
          <a:cxnLst/>
          <a:rect l="0" t="0" r="0" b="0"/>
          <a:pathLst>
            <a:path>
              <a:moveTo>
                <a:pt x="0" y="0"/>
              </a:moveTo>
              <a:lnTo>
                <a:pt x="0" y="217366"/>
              </a:lnTo>
              <a:lnTo>
                <a:pt x="3757338" y="217366"/>
              </a:lnTo>
              <a:lnTo>
                <a:pt x="3757338" y="4347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D2ED2-DCAC-415E-9F91-7044F1D81791}">
      <dsp:nvSpPr>
        <dsp:cNvPr id="0" name=""/>
        <dsp:cNvSpPr/>
      </dsp:nvSpPr>
      <dsp:spPr>
        <a:xfrm>
          <a:off x="4797380" y="1635918"/>
          <a:ext cx="1252446" cy="434733"/>
        </a:xfrm>
        <a:custGeom>
          <a:avLst/>
          <a:gdLst/>
          <a:ahLst/>
          <a:cxnLst/>
          <a:rect l="0" t="0" r="0" b="0"/>
          <a:pathLst>
            <a:path>
              <a:moveTo>
                <a:pt x="0" y="0"/>
              </a:moveTo>
              <a:lnTo>
                <a:pt x="0" y="217366"/>
              </a:lnTo>
              <a:lnTo>
                <a:pt x="1252446" y="217366"/>
              </a:lnTo>
              <a:lnTo>
                <a:pt x="1252446" y="4347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8774D-F0BA-4EC9-8BDC-4E9836DD4BC1}">
      <dsp:nvSpPr>
        <dsp:cNvPr id="0" name=""/>
        <dsp:cNvSpPr/>
      </dsp:nvSpPr>
      <dsp:spPr>
        <a:xfrm>
          <a:off x="3544934" y="1635918"/>
          <a:ext cx="1252446" cy="434733"/>
        </a:xfrm>
        <a:custGeom>
          <a:avLst/>
          <a:gdLst/>
          <a:ahLst/>
          <a:cxnLst/>
          <a:rect l="0" t="0" r="0" b="0"/>
          <a:pathLst>
            <a:path>
              <a:moveTo>
                <a:pt x="1252446" y="0"/>
              </a:moveTo>
              <a:lnTo>
                <a:pt x="1252446" y="217366"/>
              </a:lnTo>
              <a:lnTo>
                <a:pt x="0" y="217366"/>
              </a:lnTo>
              <a:lnTo>
                <a:pt x="0" y="4347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F8E871-9144-48A4-B7CF-1FB1EFE854F7}">
      <dsp:nvSpPr>
        <dsp:cNvPr id="0" name=""/>
        <dsp:cNvSpPr/>
      </dsp:nvSpPr>
      <dsp:spPr>
        <a:xfrm>
          <a:off x="1040042" y="1635918"/>
          <a:ext cx="3757338" cy="434733"/>
        </a:xfrm>
        <a:custGeom>
          <a:avLst/>
          <a:gdLst/>
          <a:ahLst/>
          <a:cxnLst/>
          <a:rect l="0" t="0" r="0" b="0"/>
          <a:pathLst>
            <a:path>
              <a:moveTo>
                <a:pt x="3757338" y="0"/>
              </a:moveTo>
              <a:lnTo>
                <a:pt x="3757338" y="217366"/>
              </a:lnTo>
              <a:lnTo>
                <a:pt x="0" y="217366"/>
              </a:lnTo>
              <a:lnTo>
                <a:pt x="0" y="4347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74F34-53EF-451F-AD19-1A781F3C8989}">
      <dsp:nvSpPr>
        <dsp:cNvPr id="0" name=""/>
        <dsp:cNvSpPr/>
      </dsp:nvSpPr>
      <dsp:spPr>
        <a:xfrm>
          <a:off x="3616023" y="345805"/>
          <a:ext cx="2362713" cy="12901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Based on Computer’s Role</a:t>
          </a:r>
        </a:p>
      </dsp:txBody>
      <dsp:txXfrm>
        <a:off x="3616023" y="345805"/>
        <a:ext cx="2362713" cy="1290112"/>
      </dsp:txXfrm>
    </dsp:sp>
    <dsp:sp modelId="{B7FC14AA-7EEB-4B98-B80A-A36B29EB8C71}">
      <dsp:nvSpPr>
        <dsp:cNvPr id="0" name=""/>
        <dsp:cNvSpPr/>
      </dsp:nvSpPr>
      <dsp:spPr>
        <a:xfrm>
          <a:off x="4963" y="2070651"/>
          <a:ext cx="2070158" cy="10350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Computer As A Target</a:t>
          </a:r>
        </a:p>
        <a:p>
          <a:pPr marL="0" lvl="0" indent="0" algn="ctr" defTabSz="622300">
            <a:lnSpc>
              <a:spcPct val="90000"/>
            </a:lnSpc>
            <a:spcBef>
              <a:spcPct val="0"/>
            </a:spcBef>
            <a:spcAft>
              <a:spcPct val="35000"/>
            </a:spcAft>
            <a:buNone/>
          </a:pPr>
          <a:r>
            <a:rPr lang="en-US" sz="1400" kern="1200" dirty="0"/>
            <a:t>(e.g.. Unauthorized access to computer, malware attack Software/Hardware)</a:t>
          </a:r>
        </a:p>
      </dsp:txBody>
      <dsp:txXfrm>
        <a:off x="4963" y="2070651"/>
        <a:ext cx="2070158" cy="1035079"/>
      </dsp:txXfrm>
    </dsp:sp>
    <dsp:sp modelId="{AB55E82A-9E56-4B0A-848E-D017A14AF389}">
      <dsp:nvSpPr>
        <dsp:cNvPr id="0" name=""/>
        <dsp:cNvSpPr/>
      </dsp:nvSpPr>
      <dsp:spPr>
        <a:xfrm>
          <a:off x="2509855" y="2070651"/>
          <a:ext cx="2070158" cy="10350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Computer As Tool</a:t>
          </a:r>
        </a:p>
        <a:p>
          <a:pPr marL="0" lvl="0" indent="0" algn="ctr" defTabSz="622300">
            <a:lnSpc>
              <a:spcPct val="90000"/>
            </a:lnSpc>
            <a:spcBef>
              <a:spcPct val="0"/>
            </a:spcBef>
            <a:spcAft>
              <a:spcPct val="35000"/>
            </a:spcAft>
            <a:buNone/>
          </a:pPr>
          <a:r>
            <a:rPr lang="en-US" sz="1400" kern="1200" dirty="0"/>
            <a:t>(e.g. credit card fraud, telecom fraud, spam)</a:t>
          </a:r>
        </a:p>
      </dsp:txBody>
      <dsp:txXfrm>
        <a:off x="2509855" y="2070651"/>
        <a:ext cx="2070158" cy="1035079"/>
      </dsp:txXfrm>
    </dsp:sp>
    <dsp:sp modelId="{9D2E9A4F-3239-4EF0-A893-A12BAA205011}">
      <dsp:nvSpPr>
        <dsp:cNvPr id="0" name=""/>
        <dsp:cNvSpPr/>
      </dsp:nvSpPr>
      <dsp:spPr>
        <a:xfrm>
          <a:off x="5014747" y="2070651"/>
          <a:ext cx="2070158" cy="10350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Computer Accidentally Used </a:t>
          </a:r>
        </a:p>
        <a:p>
          <a:pPr marL="0" lvl="0" indent="0" algn="ctr" defTabSz="622300">
            <a:lnSpc>
              <a:spcPct val="90000"/>
            </a:lnSpc>
            <a:spcBef>
              <a:spcPct val="0"/>
            </a:spcBef>
            <a:spcAft>
              <a:spcPct val="35000"/>
            </a:spcAft>
            <a:buNone/>
          </a:pPr>
          <a:r>
            <a:rPr lang="en-US" sz="1400" kern="1200" dirty="0"/>
            <a:t>(e.g. Child pornography, fraud)</a:t>
          </a:r>
        </a:p>
      </dsp:txBody>
      <dsp:txXfrm>
        <a:off x="5014747" y="2070651"/>
        <a:ext cx="2070158" cy="1035079"/>
      </dsp:txXfrm>
    </dsp:sp>
    <dsp:sp modelId="{0A2EA855-9715-4A28-A9A5-3C1B3DEB2231}">
      <dsp:nvSpPr>
        <dsp:cNvPr id="0" name=""/>
        <dsp:cNvSpPr/>
      </dsp:nvSpPr>
      <dsp:spPr>
        <a:xfrm>
          <a:off x="7519639" y="2070651"/>
          <a:ext cx="2070158" cy="10350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Computer as a helper</a:t>
          </a:r>
        </a:p>
        <a:p>
          <a:pPr marL="0" lvl="0" indent="0" algn="ctr" defTabSz="622300">
            <a:lnSpc>
              <a:spcPct val="90000"/>
            </a:lnSpc>
            <a:spcBef>
              <a:spcPct val="0"/>
            </a:spcBef>
            <a:spcAft>
              <a:spcPct val="35000"/>
            </a:spcAft>
            <a:buNone/>
          </a:pPr>
          <a:r>
            <a:rPr lang="en-US" sz="1400" kern="1200" dirty="0"/>
            <a:t>(Software Piracy, copyrights infringement)</a:t>
          </a:r>
        </a:p>
      </dsp:txBody>
      <dsp:txXfrm>
        <a:off x="7519639" y="2070651"/>
        <a:ext cx="2070158" cy="1035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241A3-6533-4C0A-B6A4-C347A8936C7B}">
      <dsp:nvSpPr>
        <dsp:cNvPr id="0" name=""/>
        <dsp:cNvSpPr/>
      </dsp:nvSpPr>
      <dsp:spPr>
        <a:xfrm>
          <a:off x="2916921" y="1191632"/>
          <a:ext cx="2063742" cy="358170"/>
        </a:xfrm>
        <a:custGeom>
          <a:avLst/>
          <a:gdLst/>
          <a:ahLst/>
          <a:cxnLst/>
          <a:rect l="0" t="0" r="0" b="0"/>
          <a:pathLst>
            <a:path>
              <a:moveTo>
                <a:pt x="0" y="0"/>
              </a:moveTo>
              <a:lnTo>
                <a:pt x="0" y="179085"/>
              </a:lnTo>
              <a:lnTo>
                <a:pt x="2063742" y="179085"/>
              </a:lnTo>
              <a:lnTo>
                <a:pt x="2063742" y="3581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7E3F5-2FC4-44C2-A2D9-3FA6452BBC3C}">
      <dsp:nvSpPr>
        <dsp:cNvPr id="0" name=""/>
        <dsp:cNvSpPr/>
      </dsp:nvSpPr>
      <dsp:spPr>
        <a:xfrm>
          <a:off x="2871201" y="1191632"/>
          <a:ext cx="91440" cy="358170"/>
        </a:xfrm>
        <a:custGeom>
          <a:avLst/>
          <a:gdLst/>
          <a:ahLst/>
          <a:cxnLst/>
          <a:rect l="0" t="0" r="0" b="0"/>
          <a:pathLst>
            <a:path>
              <a:moveTo>
                <a:pt x="45720" y="0"/>
              </a:moveTo>
              <a:lnTo>
                <a:pt x="45720" y="3581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E154B-7EBA-4D9E-9FF9-194D70404345}">
      <dsp:nvSpPr>
        <dsp:cNvPr id="0" name=""/>
        <dsp:cNvSpPr/>
      </dsp:nvSpPr>
      <dsp:spPr>
        <a:xfrm>
          <a:off x="853178" y="1191632"/>
          <a:ext cx="2063742" cy="358170"/>
        </a:xfrm>
        <a:custGeom>
          <a:avLst/>
          <a:gdLst/>
          <a:ahLst/>
          <a:cxnLst/>
          <a:rect l="0" t="0" r="0" b="0"/>
          <a:pathLst>
            <a:path>
              <a:moveTo>
                <a:pt x="2063742" y="0"/>
              </a:moveTo>
              <a:lnTo>
                <a:pt x="2063742" y="179085"/>
              </a:lnTo>
              <a:lnTo>
                <a:pt x="0" y="179085"/>
              </a:lnTo>
              <a:lnTo>
                <a:pt x="0" y="35817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B41CC-FE37-40E3-AFCC-9F2D17D20F1C}">
      <dsp:nvSpPr>
        <dsp:cNvPr id="0" name=""/>
        <dsp:cNvSpPr/>
      </dsp:nvSpPr>
      <dsp:spPr>
        <a:xfrm>
          <a:off x="2064134" y="338846"/>
          <a:ext cx="1705572" cy="85278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Based on type of victim</a:t>
          </a:r>
        </a:p>
      </dsp:txBody>
      <dsp:txXfrm>
        <a:off x="2064134" y="338846"/>
        <a:ext cx="1705572" cy="852786"/>
      </dsp:txXfrm>
    </dsp:sp>
    <dsp:sp modelId="{1C36FE3D-2ECE-4358-8F5E-C50CA1C83880}">
      <dsp:nvSpPr>
        <dsp:cNvPr id="0" name=""/>
        <dsp:cNvSpPr/>
      </dsp:nvSpPr>
      <dsp:spPr>
        <a:xfrm>
          <a:off x="391" y="1549803"/>
          <a:ext cx="1705572" cy="85278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Affecting Individuals</a:t>
          </a:r>
        </a:p>
      </dsp:txBody>
      <dsp:txXfrm>
        <a:off x="391" y="1549803"/>
        <a:ext cx="1705572" cy="852786"/>
      </dsp:txXfrm>
    </dsp:sp>
    <dsp:sp modelId="{1AB2BDD2-1129-41EA-91DA-D3757D390630}">
      <dsp:nvSpPr>
        <dsp:cNvPr id="0" name=""/>
        <dsp:cNvSpPr/>
      </dsp:nvSpPr>
      <dsp:spPr>
        <a:xfrm>
          <a:off x="2064134" y="1549803"/>
          <a:ext cx="1705572" cy="85278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Affecting Financial Health</a:t>
          </a:r>
        </a:p>
      </dsp:txBody>
      <dsp:txXfrm>
        <a:off x="2064134" y="1549803"/>
        <a:ext cx="1705572" cy="852786"/>
      </dsp:txXfrm>
    </dsp:sp>
    <dsp:sp modelId="{29C91196-0B6F-4EBE-9095-C8FECA9AA20A}">
      <dsp:nvSpPr>
        <dsp:cNvPr id="0" name=""/>
        <dsp:cNvSpPr/>
      </dsp:nvSpPr>
      <dsp:spPr>
        <a:xfrm>
          <a:off x="4127877" y="1549803"/>
          <a:ext cx="1705572" cy="85278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Affecting the nation’s security</a:t>
          </a:r>
        </a:p>
      </dsp:txBody>
      <dsp:txXfrm>
        <a:off x="4127877" y="1549803"/>
        <a:ext cx="1705572" cy="852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02655-D212-4A4E-B72D-8427722757B8}">
      <dsp:nvSpPr>
        <dsp:cNvPr id="0" name=""/>
        <dsp:cNvSpPr/>
      </dsp:nvSpPr>
      <dsp:spPr>
        <a:xfrm>
          <a:off x="3341451" y="751954"/>
          <a:ext cx="1816261" cy="315218"/>
        </a:xfrm>
        <a:custGeom>
          <a:avLst/>
          <a:gdLst/>
          <a:ahLst/>
          <a:cxnLst/>
          <a:rect l="0" t="0" r="0" b="0"/>
          <a:pathLst>
            <a:path>
              <a:moveTo>
                <a:pt x="0" y="0"/>
              </a:moveTo>
              <a:lnTo>
                <a:pt x="0" y="157609"/>
              </a:lnTo>
              <a:lnTo>
                <a:pt x="1816261" y="157609"/>
              </a:lnTo>
              <a:lnTo>
                <a:pt x="1816261" y="31521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A946B-4E73-471F-A7EB-D4D00873EC09}">
      <dsp:nvSpPr>
        <dsp:cNvPr id="0" name=""/>
        <dsp:cNvSpPr/>
      </dsp:nvSpPr>
      <dsp:spPr>
        <a:xfrm>
          <a:off x="3341450" y="1817694"/>
          <a:ext cx="908130" cy="315218"/>
        </a:xfrm>
        <a:custGeom>
          <a:avLst/>
          <a:gdLst/>
          <a:ahLst/>
          <a:cxnLst/>
          <a:rect l="0" t="0" r="0" b="0"/>
          <a:pathLst>
            <a:path>
              <a:moveTo>
                <a:pt x="0" y="0"/>
              </a:moveTo>
              <a:lnTo>
                <a:pt x="0" y="157609"/>
              </a:lnTo>
              <a:lnTo>
                <a:pt x="908130" y="157609"/>
              </a:lnTo>
              <a:lnTo>
                <a:pt x="908130" y="31521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44CAAD-4C57-4A5D-B43C-AF0D4BDA13F3}">
      <dsp:nvSpPr>
        <dsp:cNvPr id="0" name=""/>
        <dsp:cNvSpPr/>
      </dsp:nvSpPr>
      <dsp:spPr>
        <a:xfrm>
          <a:off x="2433320" y="1817694"/>
          <a:ext cx="908130" cy="315218"/>
        </a:xfrm>
        <a:custGeom>
          <a:avLst/>
          <a:gdLst/>
          <a:ahLst/>
          <a:cxnLst/>
          <a:rect l="0" t="0" r="0" b="0"/>
          <a:pathLst>
            <a:path>
              <a:moveTo>
                <a:pt x="908130" y="0"/>
              </a:moveTo>
              <a:lnTo>
                <a:pt x="908130" y="157609"/>
              </a:lnTo>
              <a:lnTo>
                <a:pt x="0" y="157609"/>
              </a:lnTo>
              <a:lnTo>
                <a:pt x="0" y="31521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F3473-8AC3-437C-86C0-26C33C16C13A}">
      <dsp:nvSpPr>
        <dsp:cNvPr id="0" name=""/>
        <dsp:cNvSpPr/>
      </dsp:nvSpPr>
      <dsp:spPr>
        <a:xfrm>
          <a:off x="3295730" y="751954"/>
          <a:ext cx="91440" cy="315218"/>
        </a:xfrm>
        <a:custGeom>
          <a:avLst/>
          <a:gdLst/>
          <a:ahLst/>
          <a:cxnLst/>
          <a:rect l="0" t="0" r="0" b="0"/>
          <a:pathLst>
            <a:path>
              <a:moveTo>
                <a:pt x="45720" y="0"/>
              </a:moveTo>
              <a:lnTo>
                <a:pt x="45720" y="31521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248AC1-1187-4414-A9B7-A5E8ED6302C0}">
      <dsp:nvSpPr>
        <dsp:cNvPr id="0" name=""/>
        <dsp:cNvSpPr/>
      </dsp:nvSpPr>
      <dsp:spPr>
        <a:xfrm>
          <a:off x="1525189" y="751954"/>
          <a:ext cx="1816261" cy="315218"/>
        </a:xfrm>
        <a:custGeom>
          <a:avLst/>
          <a:gdLst/>
          <a:ahLst/>
          <a:cxnLst/>
          <a:rect l="0" t="0" r="0" b="0"/>
          <a:pathLst>
            <a:path>
              <a:moveTo>
                <a:pt x="1816261" y="0"/>
              </a:moveTo>
              <a:lnTo>
                <a:pt x="1816261" y="157609"/>
              </a:lnTo>
              <a:lnTo>
                <a:pt x="0" y="157609"/>
              </a:lnTo>
              <a:lnTo>
                <a:pt x="0" y="31521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C44627-7249-4A3A-B0BF-C64B55A85DC8}">
      <dsp:nvSpPr>
        <dsp:cNvPr id="0" name=""/>
        <dsp:cNvSpPr/>
      </dsp:nvSpPr>
      <dsp:spPr>
        <a:xfrm>
          <a:off x="2590929" y="143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Affecting Individual</a:t>
          </a:r>
        </a:p>
      </dsp:txBody>
      <dsp:txXfrm>
        <a:off x="2590929" y="1433"/>
        <a:ext cx="1501042" cy="750521"/>
      </dsp:txXfrm>
    </dsp:sp>
    <dsp:sp modelId="{905053E1-FDFE-435F-B234-0979884400A7}">
      <dsp:nvSpPr>
        <dsp:cNvPr id="0" name=""/>
        <dsp:cNvSpPr/>
      </dsp:nvSpPr>
      <dsp:spPr>
        <a:xfrm>
          <a:off x="774668" y="106717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Violation of Privacy</a:t>
          </a:r>
        </a:p>
      </dsp:txBody>
      <dsp:txXfrm>
        <a:off x="774668" y="1067173"/>
        <a:ext cx="1501042" cy="750521"/>
      </dsp:txXfrm>
    </dsp:sp>
    <dsp:sp modelId="{379D2075-6841-42A2-B191-6C24760C7D0B}">
      <dsp:nvSpPr>
        <dsp:cNvPr id="0" name=""/>
        <dsp:cNvSpPr/>
      </dsp:nvSpPr>
      <dsp:spPr>
        <a:xfrm>
          <a:off x="2590929" y="106717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Identity Theft</a:t>
          </a:r>
        </a:p>
      </dsp:txBody>
      <dsp:txXfrm>
        <a:off x="2590929" y="1067173"/>
        <a:ext cx="1501042" cy="750521"/>
      </dsp:txXfrm>
    </dsp:sp>
    <dsp:sp modelId="{80BB08A2-5BBB-4AF1-85CB-C882250D1479}">
      <dsp:nvSpPr>
        <dsp:cNvPr id="0" name=""/>
        <dsp:cNvSpPr/>
      </dsp:nvSpPr>
      <dsp:spPr>
        <a:xfrm>
          <a:off x="1682799" y="213291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Spoofing</a:t>
          </a:r>
        </a:p>
      </dsp:txBody>
      <dsp:txXfrm>
        <a:off x="1682799" y="2132913"/>
        <a:ext cx="1501042" cy="750521"/>
      </dsp:txXfrm>
    </dsp:sp>
    <dsp:sp modelId="{321A32F9-593B-4887-87D7-F23D964532C3}">
      <dsp:nvSpPr>
        <dsp:cNvPr id="0" name=""/>
        <dsp:cNvSpPr/>
      </dsp:nvSpPr>
      <dsp:spPr>
        <a:xfrm>
          <a:off x="3499060" y="213291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Counterfeiting</a:t>
          </a:r>
        </a:p>
      </dsp:txBody>
      <dsp:txXfrm>
        <a:off x="3499060" y="2132913"/>
        <a:ext cx="1501042" cy="750521"/>
      </dsp:txXfrm>
    </dsp:sp>
    <dsp:sp modelId="{F17AF554-FB6A-41B2-945A-912B132796D2}">
      <dsp:nvSpPr>
        <dsp:cNvPr id="0" name=""/>
        <dsp:cNvSpPr/>
      </dsp:nvSpPr>
      <dsp:spPr>
        <a:xfrm>
          <a:off x="4407191" y="1067173"/>
          <a:ext cx="1501042" cy="750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Cyber Stalking</a:t>
          </a:r>
        </a:p>
      </dsp:txBody>
      <dsp:txXfrm>
        <a:off x="4407191" y="1067173"/>
        <a:ext cx="1501042" cy="750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B8C1A-DA3B-48BE-B432-B10DBE0C4127}">
      <dsp:nvSpPr>
        <dsp:cNvPr id="0" name=""/>
        <dsp:cNvSpPr/>
      </dsp:nvSpPr>
      <dsp:spPr>
        <a:xfrm>
          <a:off x="2377" y="208527"/>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Forgery ad counterfeiting</a:t>
          </a:r>
        </a:p>
      </dsp:txBody>
      <dsp:txXfrm>
        <a:off x="2377" y="208527"/>
        <a:ext cx="1886291" cy="1131774"/>
      </dsp:txXfrm>
    </dsp:sp>
    <dsp:sp modelId="{EAC0B51A-FF5B-4620-9B6C-0AF53394BCEB}">
      <dsp:nvSpPr>
        <dsp:cNvPr id="0" name=""/>
        <dsp:cNvSpPr/>
      </dsp:nvSpPr>
      <dsp:spPr>
        <a:xfrm>
          <a:off x="2077297" y="208527"/>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Password Cracking</a:t>
          </a:r>
        </a:p>
      </dsp:txBody>
      <dsp:txXfrm>
        <a:off x="2077297" y="208527"/>
        <a:ext cx="1886291" cy="1131774"/>
      </dsp:txXfrm>
    </dsp:sp>
    <dsp:sp modelId="{05EBD83B-085E-46F9-93AF-C3D1AE95705F}">
      <dsp:nvSpPr>
        <dsp:cNvPr id="0" name=""/>
        <dsp:cNvSpPr/>
      </dsp:nvSpPr>
      <dsp:spPr>
        <a:xfrm>
          <a:off x="4152218" y="208527"/>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Hacking</a:t>
          </a:r>
        </a:p>
      </dsp:txBody>
      <dsp:txXfrm>
        <a:off x="4152218" y="208527"/>
        <a:ext cx="1886291" cy="1131774"/>
      </dsp:txXfrm>
    </dsp:sp>
    <dsp:sp modelId="{E436CB32-A8DC-45F3-AD60-D1013590B3F9}">
      <dsp:nvSpPr>
        <dsp:cNvPr id="0" name=""/>
        <dsp:cNvSpPr/>
      </dsp:nvSpPr>
      <dsp:spPr>
        <a:xfrm>
          <a:off x="6227138" y="208527"/>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DOS Attack</a:t>
          </a:r>
        </a:p>
      </dsp:txBody>
      <dsp:txXfrm>
        <a:off x="6227138" y="208527"/>
        <a:ext cx="1886291" cy="1131774"/>
      </dsp:txXfrm>
    </dsp:sp>
    <dsp:sp modelId="{BCE8BCA9-1219-46A7-9D1D-20288B4AD6CE}">
      <dsp:nvSpPr>
        <dsp:cNvPr id="0" name=""/>
        <dsp:cNvSpPr/>
      </dsp:nvSpPr>
      <dsp:spPr>
        <a:xfrm>
          <a:off x="0" y="1568950"/>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Computer Sabotage and Extortion</a:t>
          </a:r>
        </a:p>
      </dsp:txBody>
      <dsp:txXfrm>
        <a:off x="0" y="1568950"/>
        <a:ext cx="1886291" cy="1131774"/>
      </dsp:txXfrm>
    </dsp:sp>
    <dsp:sp modelId="{368EEF0B-C449-41B6-A4A3-590E8B811170}">
      <dsp:nvSpPr>
        <dsp:cNvPr id="0" name=""/>
        <dsp:cNvSpPr/>
      </dsp:nvSpPr>
      <dsp:spPr>
        <a:xfrm>
          <a:off x="2052040" y="1537561"/>
          <a:ext cx="1886291" cy="111451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Theft of Telecom Service</a:t>
          </a:r>
        </a:p>
      </dsp:txBody>
      <dsp:txXfrm>
        <a:off x="2052040" y="1537561"/>
        <a:ext cx="1886291" cy="1114515"/>
      </dsp:txXfrm>
    </dsp:sp>
    <dsp:sp modelId="{EE115D5B-DA4F-41A7-8E79-3809EFC27EC6}">
      <dsp:nvSpPr>
        <dsp:cNvPr id="0" name=""/>
        <dsp:cNvSpPr/>
      </dsp:nvSpPr>
      <dsp:spPr>
        <a:xfrm>
          <a:off x="4144578" y="1556920"/>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Piracy and Copyright Infringement</a:t>
          </a:r>
        </a:p>
      </dsp:txBody>
      <dsp:txXfrm>
        <a:off x="4144578" y="1556920"/>
        <a:ext cx="1886291" cy="1131774"/>
      </dsp:txXfrm>
    </dsp:sp>
    <dsp:sp modelId="{5A8496B3-6DCC-46EA-B5AF-FDD0A480E973}">
      <dsp:nvSpPr>
        <dsp:cNvPr id="0" name=""/>
        <dsp:cNvSpPr/>
      </dsp:nvSpPr>
      <dsp:spPr>
        <a:xfrm>
          <a:off x="6229515" y="1555109"/>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Economic Espionage</a:t>
          </a:r>
        </a:p>
      </dsp:txBody>
      <dsp:txXfrm>
        <a:off x="6229515" y="1555109"/>
        <a:ext cx="1886291" cy="1131774"/>
      </dsp:txXfrm>
    </dsp:sp>
    <dsp:sp modelId="{07412E97-FE57-4A33-A1D9-804A42303C5F}">
      <dsp:nvSpPr>
        <dsp:cNvPr id="0" name=""/>
        <dsp:cNvSpPr/>
      </dsp:nvSpPr>
      <dsp:spPr>
        <a:xfrm>
          <a:off x="2091784" y="2826710"/>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Money Laundering </a:t>
          </a:r>
        </a:p>
      </dsp:txBody>
      <dsp:txXfrm>
        <a:off x="2091784" y="2826710"/>
        <a:ext cx="1886291" cy="1131774"/>
      </dsp:txXfrm>
    </dsp:sp>
    <dsp:sp modelId="{8BF987E0-BCA2-43E7-83CE-26DA68F5BF6F}">
      <dsp:nvSpPr>
        <dsp:cNvPr id="0" name=""/>
        <dsp:cNvSpPr/>
      </dsp:nvSpPr>
      <dsp:spPr>
        <a:xfrm>
          <a:off x="0" y="2854699"/>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Cyber squatting</a:t>
          </a:r>
        </a:p>
      </dsp:txBody>
      <dsp:txXfrm>
        <a:off x="0" y="2854699"/>
        <a:ext cx="1886291" cy="1131774"/>
      </dsp:txXfrm>
    </dsp:sp>
    <dsp:sp modelId="{EAEABF7A-44EA-495A-B329-8B762A81FACA}">
      <dsp:nvSpPr>
        <dsp:cNvPr id="0" name=""/>
        <dsp:cNvSpPr/>
      </dsp:nvSpPr>
      <dsp:spPr>
        <a:xfrm>
          <a:off x="4186567" y="2817724"/>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Trade Libel</a:t>
          </a:r>
        </a:p>
      </dsp:txBody>
      <dsp:txXfrm>
        <a:off x="4186567" y="2817724"/>
        <a:ext cx="1886291" cy="1131774"/>
      </dsp:txXfrm>
    </dsp:sp>
    <dsp:sp modelId="{2E12DECA-593A-489F-8D36-7A1A5C65018D}">
      <dsp:nvSpPr>
        <dsp:cNvPr id="0" name=""/>
        <dsp:cNvSpPr/>
      </dsp:nvSpPr>
      <dsp:spPr>
        <a:xfrm>
          <a:off x="6229515" y="2847512"/>
          <a:ext cx="1886291"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Malware(Hard/Soft)</a:t>
          </a:r>
        </a:p>
      </dsp:txBody>
      <dsp:txXfrm>
        <a:off x="6229515" y="2847512"/>
        <a:ext cx="1886291" cy="1131774"/>
      </dsp:txXfrm>
    </dsp:sp>
    <dsp:sp modelId="{681E2E16-8344-4A86-A93A-996FB39A4190}">
      <dsp:nvSpPr>
        <dsp:cNvPr id="0" name=""/>
        <dsp:cNvSpPr/>
      </dsp:nvSpPr>
      <dsp:spPr>
        <a:xfrm>
          <a:off x="2144742" y="4378266"/>
          <a:ext cx="3235573" cy="11317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kern="1200" dirty="0"/>
            <a:t>Computer or Online Fraud</a:t>
          </a:r>
        </a:p>
        <a:p>
          <a:pPr marL="0" lvl="0" indent="0" algn="ctr" defTabSz="666750">
            <a:lnSpc>
              <a:spcPct val="90000"/>
            </a:lnSpc>
            <a:spcBef>
              <a:spcPct val="0"/>
            </a:spcBef>
            <a:spcAft>
              <a:spcPct val="35000"/>
            </a:spcAft>
            <a:buNone/>
          </a:pPr>
          <a:endParaRPr lang="en-US" sz="1500" kern="1200" dirty="0"/>
        </a:p>
        <a:p>
          <a:pPr marL="114300" lvl="1" indent="-114300" algn="ctr" defTabSz="533400">
            <a:lnSpc>
              <a:spcPct val="90000"/>
            </a:lnSpc>
            <a:spcBef>
              <a:spcPct val="0"/>
            </a:spcBef>
            <a:spcAft>
              <a:spcPct val="15000"/>
            </a:spcAft>
            <a:buChar char="•"/>
          </a:pPr>
          <a:r>
            <a:rPr lang="en-US" sz="1200" kern="1200" dirty="0"/>
            <a:t>Scam, Phishing Attack, Online Auction Fraud,etc</a:t>
          </a:r>
        </a:p>
      </dsp:txBody>
      <dsp:txXfrm>
        <a:off x="2144742" y="4378266"/>
        <a:ext cx="3235573" cy="11317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1588" y="1475995"/>
            <a:ext cx="6677576" cy="1862048"/>
          </a:xfrm>
          <a:prstGeom prst="rect">
            <a:avLst/>
          </a:prstGeom>
          <a:noFill/>
          <a:ln w="349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11500" b="1" i="1" u="sng" dirty="0">
                <a:ln w="12700">
                  <a:solidFill>
                    <a:schemeClr val="tx1">
                      <a:lumMod val="95000"/>
                    </a:schemeClr>
                  </a:solidFill>
                  <a:prstDash val="solid"/>
                </a:ln>
                <a:solidFill>
                  <a:schemeClr val="bg1">
                    <a:lumMod val="95000"/>
                    <a:lumOff val="5000"/>
                  </a:schemeClr>
                </a:solidFill>
                <a:effectLst>
                  <a:outerShdw dist="38100" dir="2640000" algn="bl" rotWithShape="0">
                    <a:schemeClr val="accent1"/>
                  </a:outerShdw>
                </a:effectLst>
                <a:latin typeface="Bernard MT Condensed" panose="02050806060905020404" pitchFamily="18" charset="0"/>
              </a:rPr>
              <a:t>WELCOME</a:t>
            </a:r>
          </a:p>
        </p:txBody>
      </p:sp>
    </p:spTree>
    <p:extLst>
      <p:ext uri="{BB962C8B-B14F-4D97-AF65-F5344CB8AC3E}">
        <p14:creationId xmlns:p14="http://schemas.microsoft.com/office/powerpoint/2010/main" val="140651327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00" y="1047481"/>
            <a:ext cx="8596668" cy="1320800"/>
          </a:xfrm>
        </p:spPr>
        <p:txBody>
          <a:bodyPr/>
          <a:lstStyle/>
          <a:p>
            <a:r>
              <a:rPr lang="en-US" u="sng" dirty="0"/>
              <a:t>Cyber Ethics</a:t>
            </a:r>
            <a:endParaRPr lang="en-US" dirty="0"/>
          </a:p>
        </p:txBody>
      </p:sp>
      <p:sp>
        <p:nvSpPr>
          <p:cNvPr id="3" name="Content Placeholder 2"/>
          <p:cNvSpPr>
            <a:spLocks noGrp="1"/>
          </p:cNvSpPr>
          <p:nvPr>
            <p:ph idx="1"/>
          </p:nvPr>
        </p:nvSpPr>
        <p:spPr>
          <a:xfrm>
            <a:off x="477104" y="2097825"/>
            <a:ext cx="8751215" cy="3544752"/>
          </a:xfrm>
        </p:spPr>
        <p:txBody>
          <a:bodyPr/>
          <a:lstStyle/>
          <a:p>
            <a:pPr marL="0" lvl="0" indent="0">
              <a:buNone/>
            </a:pPr>
            <a:r>
              <a:rPr lang="en-US" sz="2400" dirty="0"/>
              <a:t>Cyber ethics is the </a:t>
            </a:r>
            <a:r>
              <a:rPr lang="en-US" sz="2400" u="sng" dirty="0"/>
              <a:t>philosophic</a:t>
            </a:r>
            <a:r>
              <a:rPr lang="en-US" sz="2400" dirty="0"/>
              <a:t> study of </a:t>
            </a:r>
            <a:r>
              <a:rPr lang="en-US" sz="2400" u="sng" dirty="0"/>
              <a:t>ethics</a:t>
            </a:r>
            <a:r>
              <a:rPr lang="en-US" sz="2400" dirty="0"/>
              <a:t> related to computers, encompassing user </a:t>
            </a:r>
            <a:r>
              <a:rPr lang="en-US" sz="2400" dirty="0" err="1"/>
              <a:t>behaviour</a:t>
            </a:r>
            <a:r>
              <a:rPr lang="en-US" sz="2400" dirty="0"/>
              <a:t> and what computers are programmed to do, and how this affects individuals and society.</a:t>
            </a:r>
            <a:br>
              <a:rPr lang="en-US" sz="2400" dirty="0"/>
            </a:br>
            <a:endParaRPr lang="en-US" sz="2400" dirty="0"/>
          </a:p>
          <a:p>
            <a:endParaRPr lang="en-US" dirty="0"/>
          </a:p>
        </p:txBody>
      </p:sp>
    </p:spTree>
    <p:extLst>
      <p:ext uri="{BB962C8B-B14F-4D97-AF65-F5344CB8AC3E}">
        <p14:creationId xmlns:p14="http://schemas.microsoft.com/office/powerpoint/2010/main" val="374451434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82997"/>
            <a:ext cx="8596668" cy="663978"/>
          </a:xfrm>
        </p:spPr>
        <p:txBody>
          <a:bodyPr/>
          <a:lstStyle/>
          <a:p>
            <a:r>
              <a:rPr lang="en-US" u="sng" dirty="0"/>
              <a:t>Cyber Law</a:t>
            </a:r>
          </a:p>
        </p:txBody>
      </p:sp>
      <p:sp>
        <p:nvSpPr>
          <p:cNvPr id="3" name="Content Placeholder 2"/>
          <p:cNvSpPr>
            <a:spLocks noGrp="1"/>
          </p:cNvSpPr>
          <p:nvPr>
            <p:ph idx="1"/>
          </p:nvPr>
        </p:nvSpPr>
        <p:spPr>
          <a:xfrm>
            <a:off x="309093" y="746975"/>
            <a:ext cx="10264462" cy="5331854"/>
          </a:xfrm>
        </p:spPr>
        <p:txBody>
          <a:bodyPr>
            <a:noAutofit/>
          </a:bodyPr>
          <a:lstStyle/>
          <a:p>
            <a:r>
              <a:rPr lang="en-US" sz="2400" i="1" dirty="0"/>
              <a:t>Cyber law </a:t>
            </a:r>
            <a:r>
              <a:rPr lang="en-US" sz="2400" dirty="0"/>
              <a:t>is the law that includes a variety of issues related to the internet and other communication technology, including intellectual property, privacy, freedom of expression, and jurisdiction.</a:t>
            </a:r>
          </a:p>
          <a:p>
            <a:r>
              <a:rPr lang="en-US" sz="2400" i="1" dirty="0"/>
              <a:t>The Cyber law </a:t>
            </a:r>
            <a:r>
              <a:rPr lang="en-US" sz="2400" dirty="0"/>
              <a:t>governs the legal issues of cyberspace.</a:t>
            </a:r>
          </a:p>
          <a:p>
            <a:r>
              <a:rPr lang="en-US" sz="2400" i="1" dirty="0"/>
              <a:t>Cyber Law </a:t>
            </a:r>
            <a:r>
              <a:rPr lang="en-US" sz="2400" dirty="0"/>
              <a:t>is also knows as </a:t>
            </a:r>
            <a:r>
              <a:rPr lang="en-US" sz="2400" i="1" dirty="0"/>
              <a:t>Internet Law</a:t>
            </a:r>
            <a:r>
              <a:rPr lang="en-US" sz="2400" dirty="0"/>
              <a:t>.</a:t>
            </a:r>
          </a:p>
          <a:p>
            <a:r>
              <a:rPr lang="en-US" sz="2400" dirty="0"/>
              <a:t>Prevent or reduce large scale damage from cybercriminal activities by protecting information access, privacy, communications, intellectual property (IP) and freedom of speech related to the use of the Internet, websites, email, computers, cell phones, software and hardware, such as data storage devices.</a:t>
            </a:r>
          </a:p>
          <a:p>
            <a:r>
              <a:rPr lang="en-US" sz="2400" dirty="0"/>
              <a:t>The regulation of information technology, through computing and the internet evolved out of the development of the first publicly funded networks, such as ARPANET and NSFNET in the United States or JANET in the United Kingdom.</a:t>
            </a:r>
          </a:p>
        </p:txBody>
      </p:sp>
    </p:spTree>
    <p:extLst>
      <p:ext uri="{BB962C8B-B14F-4D97-AF65-F5344CB8AC3E}">
        <p14:creationId xmlns:p14="http://schemas.microsoft.com/office/powerpoint/2010/main" val="78111375"/>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476518"/>
            <a:ext cx="9736427" cy="6381481"/>
          </a:xfrm>
        </p:spPr>
        <p:txBody>
          <a:bodyPr>
            <a:normAutofit/>
          </a:bodyPr>
          <a:lstStyle/>
          <a:p>
            <a:endParaRPr lang="en-US" sz="2000" u="sng" dirty="0"/>
          </a:p>
          <a:p>
            <a:r>
              <a:rPr lang="en-US" sz="2000" i="1" u="sng" dirty="0">
                <a:solidFill>
                  <a:srgbClr val="00B0F0"/>
                </a:solidFill>
              </a:rPr>
              <a:t>Intellectual property (IP) </a:t>
            </a:r>
            <a:r>
              <a:rPr lang="en-US" sz="2000" dirty="0"/>
              <a:t>refers to creations of the mind, such as inventions; literary and artistic works; designs; and symbols, names and images used in commerce.</a:t>
            </a:r>
          </a:p>
          <a:p>
            <a:pPr marL="0" indent="0">
              <a:buNone/>
            </a:pPr>
            <a:endParaRPr lang="en-US" sz="2000" u="sng" dirty="0"/>
          </a:p>
          <a:p>
            <a:r>
              <a:rPr lang="en-US" sz="2000" u="sng" dirty="0">
                <a:solidFill>
                  <a:srgbClr val="00B0F0"/>
                </a:solidFill>
              </a:rPr>
              <a:t>Copyright Law </a:t>
            </a:r>
            <a:r>
              <a:rPr lang="en-US" sz="2000" dirty="0"/>
              <a:t>is the main form of Intellectual Property cyber law.  It provides protection to almost any piece of IP you can transmit over the internet. This can include books, music, movies, blogs, and much more related to   wide range of creative, intellectual, or artistic forms, or  works.</a:t>
            </a:r>
          </a:p>
          <a:p>
            <a:endParaRPr lang="en-US" dirty="0"/>
          </a:p>
          <a:p>
            <a:pPr marL="0" indent="0">
              <a:buNone/>
            </a:pPr>
            <a:endParaRPr lang="en-US" dirty="0"/>
          </a:p>
          <a:p>
            <a:pPr marL="0" indent="0">
              <a:buNone/>
            </a:pPr>
            <a:endParaRPr lang="en-US" dirty="0"/>
          </a:p>
        </p:txBody>
      </p:sp>
      <p:pic>
        <p:nvPicPr>
          <p:cNvPr id="4" name="Content Placeholder 3"/>
          <p:cNvPicPr>
            <a:picLocks/>
          </p:cNvPicPr>
          <p:nvPr/>
        </p:nvPicPr>
        <p:blipFill>
          <a:blip r:embed="rId2"/>
          <a:stretch>
            <a:fillRect/>
          </a:stretch>
        </p:blipFill>
        <p:spPr>
          <a:xfrm>
            <a:off x="1670307" y="4200550"/>
            <a:ext cx="1858504" cy="1709671"/>
          </a:xfrm>
          <a:prstGeom prst="rect">
            <a:avLst/>
          </a:prstGeom>
        </p:spPr>
      </p:pic>
      <p:pic>
        <p:nvPicPr>
          <p:cNvPr id="8" name="Picture 7"/>
          <p:cNvPicPr>
            <a:picLocks noChangeAspect="1"/>
          </p:cNvPicPr>
          <p:nvPr/>
        </p:nvPicPr>
        <p:blipFill>
          <a:blip r:embed="rId3"/>
          <a:stretch>
            <a:fillRect/>
          </a:stretch>
        </p:blipFill>
        <p:spPr>
          <a:xfrm>
            <a:off x="4902904" y="4033714"/>
            <a:ext cx="2020636" cy="2043341"/>
          </a:xfrm>
          <a:prstGeom prst="rect">
            <a:avLst/>
          </a:prstGeom>
        </p:spPr>
      </p:pic>
    </p:spTree>
    <p:extLst>
      <p:ext uri="{BB962C8B-B14F-4D97-AF65-F5344CB8AC3E}">
        <p14:creationId xmlns:p14="http://schemas.microsoft.com/office/powerpoint/2010/main" val="410187311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240" y="293152"/>
            <a:ext cx="10012131" cy="6468256"/>
          </a:xfrm>
        </p:spPr>
        <p:txBody>
          <a:bodyPr>
            <a:normAutofit/>
          </a:bodyPr>
          <a:lstStyle/>
          <a:p>
            <a:r>
              <a:rPr lang="en-US" sz="2400" i="1" u="sng" dirty="0">
                <a:solidFill>
                  <a:srgbClr val="00B0F0"/>
                </a:solidFill>
              </a:rPr>
              <a:t>Patents Law</a:t>
            </a:r>
            <a:r>
              <a:rPr lang="en-US" sz="2400" i="1" dirty="0">
                <a:solidFill>
                  <a:srgbClr val="00B0F0"/>
                </a:solidFill>
              </a:rPr>
              <a:t> </a:t>
            </a:r>
            <a:r>
              <a:rPr lang="en-US" sz="2400" dirty="0"/>
              <a:t>are use to protect an invention. It helps to protect the new software/ideas and the new business methods.</a:t>
            </a:r>
          </a:p>
          <a:p>
            <a:endParaRPr lang="en-US" sz="2400" u="sng" dirty="0"/>
          </a:p>
          <a:p>
            <a:r>
              <a:rPr lang="en-US" sz="2400" i="1" u="sng" dirty="0">
                <a:solidFill>
                  <a:srgbClr val="00B0F0"/>
                </a:solidFill>
              </a:rPr>
              <a:t>Trademarks/Service Marks Law</a:t>
            </a:r>
            <a:r>
              <a:rPr lang="en-US" sz="2400" i="1" dirty="0">
                <a:solidFill>
                  <a:srgbClr val="00B0F0"/>
                </a:solidFill>
              </a:rPr>
              <a:t> </a:t>
            </a:r>
            <a:r>
              <a:rPr lang="en-US" sz="2400" dirty="0"/>
              <a:t>are used to recognized the domain name, recognizable design/sign to distinguish services/products. A trademark is a recognizable sign, design or expression which distinguishes products or services of a particular trader from the similar products or services of other traders. </a:t>
            </a:r>
          </a:p>
          <a:p>
            <a:endParaRPr lang="en-US" sz="2400" dirty="0"/>
          </a:p>
        </p:txBody>
      </p:sp>
      <p:pic>
        <p:nvPicPr>
          <p:cNvPr id="4" name="Picture 3"/>
          <p:cNvPicPr/>
          <p:nvPr/>
        </p:nvPicPr>
        <p:blipFill>
          <a:blip r:embed="rId2"/>
          <a:stretch>
            <a:fillRect/>
          </a:stretch>
        </p:blipFill>
        <p:spPr>
          <a:xfrm>
            <a:off x="1714749" y="3903084"/>
            <a:ext cx="1801183" cy="1467405"/>
          </a:xfrm>
          <a:prstGeom prst="rect">
            <a:avLst/>
          </a:prstGeom>
        </p:spPr>
      </p:pic>
      <p:pic>
        <p:nvPicPr>
          <p:cNvPr id="5" name="Picture 4"/>
          <p:cNvPicPr/>
          <p:nvPr/>
        </p:nvPicPr>
        <p:blipFill>
          <a:blip r:embed="rId3"/>
          <a:stretch>
            <a:fillRect/>
          </a:stretch>
        </p:blipFill>
        <p:spPr>
          <a:xfrm>
            <a:off x="5153407" y="3897039"/>
            <a:ext cx="1646638" cy="1473450"/>
          </a:xfrm>
          <a:prstGeom prst="rect">
            <a:avLst/>
          </a:prstGeom>
        </p:spPr>
      </p:pic>
    </p:spTree>
    <p:extLst>
      <p:ext uri="{BB962C8B-B14F-4D97-AF65-F5344CB8AC3E}">
        <p14:creationId xmlns:p14="http://schemas.microsoft.com/office/powerpoint/2010/main" val="103907555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3184" y="283335"/>
            <a:ext cx="9414456" cy="6426558"/>
          </a:xfrm>
        </p:spPr>
        <p:txBody>
          <a:bodyPr>
            <a:noAutofit/>
          </a:bodyPr>
          <a:lstStyle/>
          <a:p>
            <a:r>
              <a:rPr lang="en-US" sz="2000" i="1" u="sng" dirty="0">
                <a:solidFill>
                  <a:srgbClr val="00B0F0"/>
                </a:solidFill>
              </a:rPr>
              <a:t>Trade Secret  </a:t>
            </a:r>
            <a:r>
              <a:rPr lang="en-US" sz="2000" dirty="0"/>
              <a:t>is any information about a business that could give a competitive advantage to another person or business and is not generally known or easily obtainable by others which can include confidential manufacturing, industrial, or commercial information.</a:t>
            </a:r>
          </a:p>
          <a:p>
            <a:r>
              <a:rPr lang="en-US" sz="2000" i="1" u="sng" dirty="0">
                <a:solidFill>
                  <a:srgbClr val="00B0F0"/>
                </a:solidFill>
              </a:rPr>
              <a:t>Privacy law </a:t>
            </a:r>
            <a:r>
              <a:rPr lang="en-US" sz="2000" dirty="0"/>
              <a:t>refers to the laws that deal with the regulating, storing, and using of personally identifiable information of individuals, which can be collected by governments, public or private organizations, or other individuals.</a:t>
            </a:r>
          </a:p>
          <a:p>
            <a:r>
              <a:rPr lang="en-US" sz="2000" dirty="0"/>
              <a:t>Violation of any intellectual property law cause the infringement of the law.</a:t>
            </a:r>
          </a:p>
          <a:p>
            <a:pPr marL="0" indent="0">
              <a:buNone/>
            </a:pPr>
            <a:r>
              <a:rPr lang="en-US" sz="2000" i="1" u="sng" dirty="0">
                <a:solidFill>
                  <a:srgbClr val="00B0F0"/>
                </a:solidFill>
              </a:rPr>
              <a:t>For Example</a:t>
            </a:r>
            <a:r>
              <a:rPr lang="en-US" sz="2000" i="1" dirty="0">
                <a:solidFill>
                  <a:srgbClr val="00B0F0"/>
                </a:solidFill>
              </a:rPr>
              <a:t>: Copyright infringement is when a person breaks the rules of copyright by using another person's work without their permission and it is a crime whether it is done knowingly or unknowingly or by mistake We can see this in practically  like YouTube copyright infringement cause you tuber to pay money or( block their  account or legal case ) to content creator or copyright holder of the content</a:t>
            </a:r>
          </a:p>
          <a:p>
            <a:r>
              <a:rPr lang="en-US" sz="2000" dirty="0"/>
              <a:t>People often use the term </a:t>
            </a:r>
            <a:r>
              <a:rPr lang="en-US" sz="2000" i="1" dirty="0"/>
              <a:t>Fair Use</a:t>
            </a:r>
            <a:r>
              <a:rPr lang="en-US" sz="2000" dirty="0"/>
              <a:t> or </a:t>
            </a:r>
            <a:r>
              <a:rPr lang="en-US" sz="2000" i="1" dirty="0"/>
              <a:t>Disclaimer</a:t>
            </a:r>
            <a:r>
              <a:rPr lang="en-US" sz="2000" dirty="0"/>
              <a:t> to safeguard themselves from being illegal or infringement of law.</a:t>
            </a:r>
          </a:p>
        </p:txBody>
      </p:sp>
    </p:spTree>
    <p:extLst>
      <p:ext uri="{BB962C8B-B14F-4D97-AF65-F5344CB8AC3E}">
        <p14:creationId xmlns:p14="http://schemas.microsoft.com/office/powerpoint/2010/main" val="319969232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189" y="349140"/>
            <a:ext cx="8268958" cy="934995"/>
          </a:xfrm>
        </p:spPr>
        <p:txBody>
          <a:bodyPr/>
          <a:lstStyle/>
          <a:p>
            <a:pPr algn="ctr"/>
            <a:r>
              <a:rPr lang="en-US" u="sng" dirty="0"/>
              <a:t>Technology uses :</a:t>
            </a:r>
          </a:p>
        </p:txBody>
      </p:sp>
      <p:sp>
        <p:nvSpPr>
          <p:cNvPr id="3" name="Content Placeholder 2"/>
          <p:cNvSpPr>
            <a:spLocks noGrp="1"/>
          </p:cNvSpPr>
          <p:nvPr>
            <p:ph idx="1"/>
          </p:nvPr>
        </p:nvSpPr>
        <p:spPr>
          <a:xfrm>
            <a:off x="841189" y="1488613"/>
            <a:ext cx="8611730" cy="4232565"/>
          </a:xfrm>
        </p:spPr>
        <p:txBody>
          <a:bodyPr>
            <a:noAutofit/>
          </a:bodyPr>
          <a:lstStyle/>
          <a:p>
            <a:pPr lvl="0" fontAlgn="base"/>
            <a:r>
              <a:rPr lang="en-US" sz="2400" dirty="0">
                <a:solidFill>
                  <a:srgbClr val="00B0F0"/>
                </a:solidFill>
              </a:rPr>
              <a:t>Encryption and digital signature system </a:t>
            </a:r>
            <a:r>
              <a:rPr lang="en-US" sz="2400" dirty="0"/>
              <a:t>to ensure that only the authorized person can have full control over the information.</a:t>
            </a:r>
          </a:p>
          <a:p>
            <a:pPr lvl="0" fontAlgn="base"/>
            <a:r>
              <a:rPr lang="en-US" sz="2400" dirty="0">
                <a:solidFill>
                  <a:srgbClr val="00B0F0"/>
                </a:solidFill>
              </a:rPr>
              <a:t>Integrity and authenticity </a:t>
            </a:r>
            <a:r>
              <a:rPr lang="en-US" sz="2400" dirty="0"/>
              <a:t>of information is maintained by using the pair key system(public-private key).</a:t>
            </a:r>
          </a:p>
          <a:p>
            <a:pPr lvl="0" fontAlgn="base"/>
            <a:r>
              <a:rPr lang="en-US" sz="2400" dirty="0">
                <a:solidFill>
                  <a:srgbClr val="00B0F0"/>
                </a:solidFill>
              </a:rPr>
              <a:t>Digital signature </a:t>
            </a:r>
            <a:r>
              <a:rPr lang="en-US" sz="2400" dirty="0"/>
              <a:t>allows records for Electronic Data Interface (EDI) in various e-sectors for the data transformation, such as email, e-business, e-banking, etc.</a:t>
            </a:r>
          </a:p>
          <a:p>
            <a:pPr lvl="0" fontAlgn="base"/>
            <a:r>
              <a:rPr lang="en-US" sz="2400" dirty="0">
                <a:solidFill>
                  <a:srgbClr val="00B0F0"/>
                </a:solidFill>
              </a:rPr>
              <a:t>Different Hashing algorithm </a:t>
            </a:r>
            <a:r>
              <a:rPr lang="en-US" sz="2400" dirty="0"/>
              <a:t>and encryption mechanism  are use to generated the digital signature.</a:t>
            </a:r>
          </a:p>
        </p:txBody>
      </p:sp>
    </p:spTree>
    <p:extLst>
      <p:ext uri="{BB962C8B-B14F-4D97-AF65-F5344CB8AC3E}">
        <p14:creationId xmlns:p14="http://schemas.microsoft.com/office/powerpoint/2010/main" val="139531134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35" y="656823"/>
            <a:ext cx="8976574" cy="837127"/>
          </a:xfrm>
        </p:spPr>
        <p:txBody>
          <a:bodyPr>
            <a:normAutofit/>
          </a:bodyPr>
          <a:lstStyle/>
          <a:p>
            <a:r>
              <a:rPr lang="en-US" sz="3200" u="sng" dirty="0"/>
              <a:t>Digital Signature System </a:t>
            </a:r>
          </a:p>
        </p:txBody>
      </p:sp>
      <p:pic>
        <p:nvPicPr>
          <p:cNvPr id="4" name="Picture 2" descr="https://encrypted-tbn0.gstatic.com/images?q=tbn:ANd9GcRPYaIqAzmR3DHFJsrYKEU7JBQEmpaZq5f1Jh5HNB1V-IQ9bb_v8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35" y="1983347"/>
            <a:ext cx="4382560" cy="2781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466097" y="1983346"/>
            <a:ext cx="4636395" cy="2781837"/>
          </a:xfrm>
          <a:prstGeom prst="rect">
            <a:avLst/>
          </a:prstGeom>
        </p:spPr>
      </p:pic>
    </p:spTree>
    <p:extLst>
      <p:ext uri="{BB962C8B-B14F-4D97-AF65-F5344CB8AC3E}">
        <p14:creationId xmlns:p14="http://schemas.microsoft.com/office/powerpoint/2010/main" val="332525207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421424"/>
            <a:ext cx="8596668" cy="776311"/>
          </a:xfrm>
        </p:spPr>
        <p:txBody>
          <a:bodyPr>
            <a:normAutofit fontScale="90000"/>
          </a:bodyPr>
          <a:lstStyle/>
          <a:p>
            <a:r>
              <a:rPr lang="en-US" u="sng" dirty="0"/>
              <a:t>International Cyber Law</a:t>
            </a:r>
            <a:br>
              <a:rPr lang="en-US" dirty="0"/>
            </a:br>
            <a:endParaRPr lang="en-US" dirty="0"/>
          </a:p>
        </p:txBody>
      </p:sp>
      <p:sp>
        <p:nvSpPr>
          <p:cNvPr id="3" name="Content Placeholder 2"/>
          <p:cNvSpPr>
            <a:spLocks noGrp="1"/>
          </p:cNvSpPr>
          <p:nvPr>
            <p:ph idx="1"/>
          </p:nvPr>
        </p:nvSpPr>
        <p:spPr>
          <a:xfrm>
            <a:off x="540913" y="1352281"/>
            <a:ext cx="8596668" cy="4813741"/>
          </a:xfrm>
        </p:spPr>
        <p:txBody>
          <a:bodyPr>
            <a:normAutofit lnSpcReduction="10000"/>
          </a:bodyPr>
          <a:lstStyle/>
          <a:p>
            <a:pPr lvl="0" fontAlgn="base"/>
            <a:r>
              <a:rPr lang="en-US" sz="2400" i="1" u="sng" dirty="0">
                <a:solidFill>
                  <a:srgbClr val="00B0F0"/>
                </a:solidFill>
              </a:rPr>
              <a:t>Freedom of Information Act in 1970 </a:t>
            </a:r>
            <a:r>
              <a:rPr lang="en-US" sz="2400" dirty="0"/>
              <a:t>– The right provided by the state to the public to see the information.</a:t>
            </a:r>
          </a:p>
          <a:p>
            <a:pPr lvl="0" fontAlgn="base"/>
            <a:r>
              <a:rPr lang="en-US" sz="2400" i="1" u="sng" dirty="0">
                <a:solidFill>
                  <a:srgbClr val="00B0F0"/>
                </a:solidFill>
              </a:rPr>
              <a:t>Video Privacy Protection Act in 1988 </a:t>
            </a:r>
            <a:r>
              <a:rPr lang="en-US" sz="2400" dirty="0"/>
              <a:t>– No one can see and use the other’s personal record without the court’s order.</a:t>
            </a:r>
          </a:p>
          <a:p>
            <a:pPr lvl="0" fontAlgn="base"/>
            <a:r>
              <a:rPr lang="en-US" sz="2400" i="1" u="sng" dirty="0">
                <a:solidFill>
                  <a:srgbClr val="00B0F0"/>
                </a:solidFill>
              </a:rPr>
              <a:t>Copyright Act 1992 </a:t>
            </a:r>
            <a:r>
              <a:rPr lang="en-US" sz="2400" dirty="0"/>
              <a:t>– The law to stop unauthorized copy. The penalty is 5 years in custody and a fine of US dollar 250,000.</a:t>
            </a:r>
          </a:p>
          <a:p>
            <a:pPr lvl="0" fontAlgn="base"/>
            <a:r>
              <a:rPr lang="en-US" sz="2400" u="sng" dirty="0">
                <a:solidFill>
                  <a:srgbClr val="00B0F0"/>
                </a:solidFill>
              </a:rPr>
              <a:t>General Data Protection Regulation </a:t>
            </a:r>
            <a:r>
              <a:rPr lang="en-US" sz="2400" dirty="0"/>
              <a:t>– This law state "right to be forgotten", which requires any group that collects data on individuals to delete the data related to an individual upon that individual's request.(updated on 25 may 2018)</a:t>
            </a:r>
          </a:p>
          <a:p>
            <a:pPr lvl="0" fontAlgn="base"/>
            <a:endParaRPr lang="en-US" sz="2400" dirty="0"/>
          </a:p>
        </p:txBody>
      </p:sp>
    </p:spTree>
    <p:extLst>
      <p:ext uri="{BB962C8B-B14F-4D97-AF65-F5344CB8AC3E}">
        <p14:creationId xmlns:p14="http://schemas.microsoft.com/office/powerpoint/2010/main" val="387737634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93" y="261870"/>
            <a:ext cx="8596668" cy="1320800"/>
          </a:xfrm>
        </p:spPr>
        <p:txBody>
          <a:bodyPr/>
          <a:lstStyle/>
          <a:p>
            <a:r>
              <a:rPr lang="en-US" u="sng" dirty="0"/>
              <a:t>Cyber Law in Nepal</a:t>
            </a:r>
          </a:p>
        </p:txBody>
      </p:sp>
      <p:sp>
        <p:nvSpPr>
          <p:cNvPr id="3" name="Content Placeholder 2"/>
          <p:cNvSpPr>
            <a:spLocks noGrp="1"/>
          </p:cNvSpPr>
          <p:nvPr>
            <p:ph idx="1"/>
          </p:nvPr>
        </p:nvSpPr>
        <p:spPr>
          <a:xfrm>
            <a:off x="283336" y="1429556"/>
            <a:ext cx="9195515" cy="5537915"/>
          </a:xfrm>
        </p:spPr>
        <p:txBody>
          <a:bodyPr/>
          <a:lstStyle/>
          <a:p>
            <a:pPr marL="0" lvl="0" indent="0" fontAlgn="base">
              <a:buNone/>
            </a:pPr>
            <a:r>
              <a:rPr lang="en-US" sz="2400" u="sng" dirty="0">
                <a:solidFill>
                  <a:srgbClr val="00B0F0"/>
                </a:solidFill>
              </a:rPr>
              <a:t>Background: </a:t>
            </a:r>
          </a:p>
          <a:p>
            <a:pPr lvl="0" fontAlgn="base"/>
            <a:r>
              <a:rPr lang="en-US" sz="2400" dirty="0"/>
              <a:t>Prior to 2004, the government of Nepal dealt with cyber crime under the Public Offence Act. Nepal Police dealt with Cyber crimes but they were not aware about the technical aspects of these crimes, which meant that the sanctions were not effective and relative to the crime.</a:t>
            </a:r>
          </a:p>
          <a:p>
            <a:pPr lvl="0" fontAlgn="base"/>
            <a:r>
              <a:rPr lang="en-US" sz="2400" dirty="0"/>
              <a:t>Later the </a:t>
            </a:r>
            <a:r>
              <a:rPr lang="en-US" sz="2400" i="1" dirty="0"/>
              <a:t>Electronic Transaction and Digital Signature Act 2004</a:t>
            </a:r>
            <a:r>
              <a:rPr lang="en-US" sz="2400" dirty="0"/>
              <a:t>, also known as the </a:t>
            </a:r>
            <a:r>
              <a:rPr lang="en-US" sz="2400" i="1" dirty="0"/>
              <a:t>cyber law</a:t>
            </a:r>
            <a:r>
              <a:rPr lang="en-US" sz="2400" dirty="0"/>
              <a:t>, was passed.</a:t>
            </a:r>
          </a:p>
          <a:p>
            <a:pPr lvl="0" fontAlgn="base"/>
            <a:r>
              <a:rPr lang="en-US" sz="2400" dirty="0"/>
              <a:t>Under this law, the government can punish cyber offenders with up to 5 years of imprisonment and/or a fine up to the severity of the crime.</a:t>
            </a:r>
          </a:p>
        </p:txBody>
      </p:sp>
    </p:spTree>
    <p:extLst>
      <p:ext uri="{BB962C8B-B14F-4D97-AF65-F5344CB8AC3E}">
        <p14:creationId xmlns:p14="http://schemas.microsoft.com/office/powerpoint/2010/main" val="101296409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218940"/>
            <a:ext cx="9279248" cy="656823"/>
          </a:xfrm>
        </p:spPr>
        <p:txBody>
          <a:bodyPr>
            <a:normAutofit/>
          </a:bodyPr>
          <a:lstStyle/>
          <a:p>
            <a:r>
              <a:rPr lang="en-US" sz="3200" u="sng" dirty="0"/>
              <a:t>Electronic Transactions act,2063</a:t>
            </a:r>
          </a:p>
        </p:txBody>
      </p:sp>
      <p:sp>
        <p:nvSpPr>
          <p:cNvPr id="3" name="Content Placeholder 2"/>
          <p:cNvSpPr>
            <a:spLocks noGrp="1"/>
          </p:cNvSpPr>
          <p:nvPr>
            <p:ph idx="1"/>
          </p:nvPr>
        </p:nvSpPr>
        <p:spPr>
          <a:xfrm>
            <a:off x="180304" y="1236372"/>
            <a:ext cx="9813702" cy="5177307"/>
          </a:xfrm>
        </p:spPr>
        <p:txBody>
          <a:bodyPr>
            <a:normAutofit/>
          </a:bodyPr>
          <a:lstStyle/>
          <a:p>
            <a:pPr lvl="0" fontAlgn="base"/>
            <a:r>
              <a:rPr lang="en-US" sz="2000" dirty="0"/>
              <a:t>The </a:t>
            </a:r>
            <a:r>
              <a:rPr lang="en-US" sz="2000" i="1" u="sng" dirty="0">
                <a:solidFill>
                  <a:srgbClr val="00B0F0"/>
                </a:solidFill>
              </a:rPr>
              <a:t>Electronic Transactions act,2063 </a:t>
            </a:r>
            <a:r>
              <a:rPr lang="en-US" sz="2000" dirty="0"/>
              <a:t>is the Nepal’s First Cyber Law came in Practice from Bhadra 24 2063B.S(2 September  2006 A.D).</a:t>
            </a:r>
          </a:p>
          <a:p>
            <a:pPr lvl="0" fontAlgn="base"/>
            <a:r>
              <a:rPr lang="en-US" sz="2000" dirty="0"/>
              <a:t>It consists of </a:t>
            </a:r>
            <a:r>
              <a:rPr lang="en-US" sz="2000" dirty="0">
                <a:solidFill>
                  <a:srgbClr val="00B0F0"/>
                </a:solidFill>
              </a:rPr>
              <a:t>12 Chapter(80 Articles).</a:t>
            </a:r>
          </a:p>
          <a:p>
            <a:pPr lvl="0" fontAlgn="base"/>
            <a:r>
              <a:rPr lang="en-US" sz="2000" dirty="0"/>
              <a:t>The law has tightened the security for banking transactions through electronic means, which should boost the economic activities across the internet via Nepal.</a:t>
            </a:r>
          </a:p>
          <a:p>
            <a:pPr lvl="0" fontAlgn="base"/>
            <a:r>
              <a:rPr lang="en-US" sz="2000" dirty="0"/>
              <a:t>Major Provision of This Act are:</a:t>
            </a:r>
          </a:p>
          <a:p>
            <a:pPr lvl="1" fontAlgn="base"/>
            <a:r>
              <a:rPr lang="en-US" sz="2000" i="1" dirty="0"/>
              <a:t>Provisions Relating to Electronic Record and Digital Signature from Chapter 2(Article 2-9) describe the use of Asymmetric Crypto Key and Hash Function for authenticity of  digital signature and how electronic record can be use as the legal record. </a:t>
            </a:r>
          </a:p>
          <a:p>
            <a:pPr lvl="1" fontAlgn="base"/>
            <a:r>
              <a:rPr lang="en-US" sz="2000" i="1" dirty="0"/>
              <a:t>Provision Relating to Dispatch, Receipt and Acknowledgement of Electronic Records(chapter 3;Article 10-12) ensure the validation of records.</a:t>
            </a:r>
          </a:p>
          <a:p>
            <a:endParaRPr lang="en-US" sz="2000" i="1" dirty="0"/>
          </a:p>
        </p:txBody>
      </p:sp>
    </p:spTree>
    <p:extLst>
      <p:ext uri="{BB962C8B-B14F-4D97-AF65-F5344CB8AC3E}">
        <p14:creationId xmlns:p14="http://schemas.microsoft.com/office/powerpoint/2010/main" val="250949871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978" y="109465"/>
            <a:ext cx="8590207" cy="2176530"/>
          </a:xfrm>
        </p:spPr>
        <p:txBody>
          <a:bodyPr wrap="square" lIns="3108960" rIns="274320" anchor="ctr"/>
          <a:lstStyle/>
          <a:p>
            <a:pPr algn="l"/>
            <a:r>
              <a:rPr lang="en-US" b="1" u="sng" dirty="0"/>
              <a:t>A Case Study On        Cyber Law        </a:t>
            </a:r>
          </a:p>
        </p:txBody>
      </p:sp>
      <p:sp>
        <p:nvSpPr>
          <p:cNvPr id="3" name="Subtitle 2"/>
          <p:cNvSpPr>
            <a:spLocks noGrp="1"/>
          </p:cNvSpPr>
          <p:nvPr>
            <p:ph type="subTitle" idx="1"/>
          </p:nvPr>
        </p:nvSpPr>
        <p:spPr>
          <a:xfrm>
            <a:off x="420129" y="5417137"/>
            <a:ext cx="6852779" cy="837127"/>
          </a:xfrm>
        </p:spPr>
        <p:txBody>
          <a:bodyPr>
            <a:normAutofit/>
          </a:bodyPr>
          <a:lstStyle/>
          <a:p>
            <a:r>
              <a:rPr lang="en-US" sz="2400" b="1" i="1" u="sng" dirty="0"/>
              <a:t>PRESENTED BY</a:t>
            </a:r>
            <a:r>
              <a:rPr lang="en-US" sz="2400" i="1" dirty="0"/>
              <a:t> :Bijay Khatri and  Ujwal Thapa</a:t>
            </a:r>
          </a:p>
          <a:p>
            <a:endParaRPr lang="en-US" sz="2400" i="1" dirty="0"/>
          </a:p>
        </p:txBody>
      </p:sp>
      <p:pic>
        <p:nvPicPr>
          <p:cNvPr id="10" name="Picture 9"/>
          <p:cNvPicPr/>
          <p:nvPr/>
        </p:nvPicPr>
        <p:blipFill>
          <a:blip r:embed="rId2"/>
          <a:stretch>
            <a:fillRect/>
          </a:stretch>
        </p:blipFill>
        <p:spPr>
          <a:xfrm>
            <a:off x="4491247" y="2456679"/>
            <a:ext cx="2435672" cy="2376935"/>
          </a:xfrm>
          <a:prstGeom prst="rect">
            <a:avLst/>
          </a:prstGeom>
        </p:spPr>
      </p:pic>
    </p:spTree>
    <p:extLst>
      <p:ext uri="{BB962C8B-B14F-4D97-AF65-F5344CB8AC3E}">
        <p14:creationId xmlns:p14="http://schemas.microsoft.com/office/powerpoint/2010/main" val="50583030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331" y="203000"/>
            <a:ext cx="10411376" cy="6352346"/>
          </a:xfrm>
        </p:spPr>
        <p:txBody>
          <a:bodyPr>
            <a:normAutofit/>
          </a:bodyPr>
          <a:lstStyle/>
          <a:p>
            <a:pPr lvl="1" fontAlgn="base"/>
            <a:r>
              <a:rPr lang="en-US" sz="2000" i="1" dirty="0"/>
              <a:t>Provisions relating to Controller and Certifying Authority(chapter 4; Article 13-29) describes who holds the authority of License to certifying authority, how License is obtain by CA, when to renew/suspended/revoke the License and the responsibility/power of controller.</a:t>
            </a:r>
          </a:p>
          <a:p>
            <a:pPr lvl="1" fontAlgn="base"/>
            <a:r>
              <a:rPr lang="en-US" sz="2000" i="1" dirty="0"/>
              <a:t>Provisions relating to Digital Signature and Certificates(chapter 5; Article 30-34) describe the responsibility of certifying authority, how a person can obtain the certificate and when to renew/revoke the certificate.</a:t>
            </a:r>
          </a:p>
          <a:p>
            <a:pPr lvl="1" fontAlgn="base"/>
            <a:r>
              <a:rPr lang="en-US" sz="2000" i="1" dirty="0"/>
              <a:t>Functions, Duties and Rights of Subscriber(chapter 6; Article 35-38) describe the responsibility of digital signature holder, how to use the certificate and what happen when private key is compromised.</a:t>
            </a:r>
          </a:p>
          <a:p>
            <a:pPr lvl="1" fontAlgn="base"/>
            <a:r>
              <a:rPr lang="en-US" sz="2000" i="1" dirty="0"/>
              <a:t>Electronic Record and Government use of Digital Signature(chapter 7; Article 39-41) describe the use of digital signature in governmental works.</a:t>
            </a:r>
          </a:p>
          <a:p>
            <a:pPr lvl="1" fontAlgn="base"/>
            <a:r>
              <a:rPr lang="en-US" sz="2000" i="1" dirty="0"/>
              <a:t>Provisions relating to Network Service(chapter 8; Article 42-43) describes liability of network services provider.</a:t>
            </a:r>
          </a:p>
          <a:p>
            <a:pPr lvl="1" fontAlgn="base"/>
            <a:r>
              <a:rPr lang="en-US" sz="2000" i="1" dirty="0"/>
              <a:t>Offence relating To Computer(chapter 9 ; Article 44-59) describe broadly punishment to a hacker who damages programs or data residing in other computer or network or illegally copies them. </a:t>
            </a:r>
          </a:p>
        </p:txBody>
      </p:sp>
    </p:spTree>
    <p:extLst>
      <p:ext uri="{BB962C8B-B14F-4D97-AF65-F5344CB8AC3E}">
        <p14:creationId xmlns:p14="http://schemas.microsoft.com/office/powerpoint/2010/main" val="308395012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 y="128789"/>
            <a:ext cx="9350062" cy="6362163"/>
          </a:xfrm>
        </p:spPr>
        <p:txBody>
          <a:bodyPr>
            <a:normAutofit/>
          </a:bodyPr>
          <a:lstStyle/>
          <a:p>
            <a:pPr marL="0" lvl="1" indent="0">
              <a:buNone/>
            </a:pPr>
            <a:r>
              <a:rPr lang="en-US" sz="2000" dirty="0"/>
              <a:t>We can discuss detail of 17 article related the punishment to different level of crime.</a:t>
            </a:r>
          </a:p>
          <a:p>
            <a:r>
              <a:rPr lang="en-US" sz="2200" u="sng" dirty="0">
                <a:solidFill>
                  <a:srgbClr val="00B0F0"/>
                </a:solidFill>
              </a:rPr>
              <a:t>Article -44: </a:t>
            </a:r>
            <a:r>
              <a:rPr lang="en-US" sz="2200" dirty="0"/>
              <a:t>Piracy, amendment or destruction of computer source code leads to 3 years jail or Rs.2,00,000 as fine or both.</a:t>
            </a:r>
          </a:p>
          <a:p>
            <a:r>
              <a:rPr lang="en-US" sz="2200" u="sng" dirty="0">
                <a:solidFill>
                  <a:srgbClr val="00B0F0"/>
                </a:solidFill>
              </a:rPr>
              <a:t>Article-45: </a:t>
            </a:r>
            <a:r>
              <a:rPr lang="en-US" sz="2200" dirty="0"/>
              <a:t>Access to unauthorized items leads to 3 years jail or Rs.2,00,000 as fine or both depend on the seriousness of offence.</a:t>
            </a:r>
          </a:p>
          <a:p>
            <a:r>
              <a:rPr lang="en-US" sz="2200" u="sng" dirty="0">
                <a:solidFill>
                  <a:srgbClr val="00B0F0"/>
                </a:solidFill>
              </a:rPr>
              <a:t>Article-46: </a:t>
            </a:r>
            <a:r>
              <a:rPr lang="en-US" sz="2200" dirty="0"/>
              <a:t>Damage to computer and information system leads to 3 years jail or Rs.2,00,000 as fine or both.</a:t>
            </a:r>
          </a:p>
          <a:p>
            <a:r>
              <a:rPr lang="en-US" sz="2200" u="sng" dirty="0">
                <a:solidFill>
                  <a:srgbClr val="00B0F0"/>
                </a:solidFill>
              </a:rPr>
              <a:t>Article-47: </a:t>
            </a:r>
            <a:r>
              <a:rPr lang="en-US" sz="2200" dirty="0"/>
              <a:t>Publishing illegal things in electronic format leads to less than (</a:t>
            </a:r>
            <a:r>
              <a:rPr lang="en-US" sz="2200" dirty="0" err="1"/>
              <a:t>i</a:t>
            </a:r>
            <a:r>
              <a:rPr lang="en-US" sz="2200" dirty="0"/>
              <a:t>)  5 years jail or Rs.100000 as fine or both. (ii) If the act is repeated , punishment is unto 1.5 times of previous punishment.</a:t>
            </a:r>
          </a:p>
          <a:p>
            <a:r>
              <a:rPr lang="en-US" sz="2200" u="sng" dirty="0">
                <a:solidFill>
                  <a:srgbClr val="00B0F0"/>
                </a:solidFill>
              </a:rPr>
              <a:t>Article-48: </a:t>
            </a:r>
            <a:r>
              <a:rPr lang="en-US" sz="2200" dirty="0"/>
              <a:t>Privacy transgress  leads to  2 years jail or Rs.100000 as fine  or both depending on the degree of the offence.</a:t>
            </a:r>
          </a:p>
          <a:p>
            <a:r>
              <a:rPr lang="en-US" sz="2200" u="sng" dirty="0">
                <a:solidFill>
                  <a:srgbClr val="00B0F0"/>
                </a:solidFill>
              </a:rPr>
              <a:t>Article-49: </a:t>
            </a:r>
            <a:r>
              <a:rPr lang="en-US" sz="2200" dirty="0"/>
              <a:t>Publishing false information leads to 2 years jail or Rs.1,00,000 as fine or both.</a:t>
            </a:r>
          </a:p>
        </p:txBody>
      </p:sp>
    </p:spTree>
    <p:extLst>
      <p:ext uri="{BB962C8B-B14F-4D97-AF65-F5344CB8AC3E}">
        <p14:creationId xmlns:p14="http://schemas.microsoft.com/office/powerpoint/2010/main" val="188438327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7" y="309093"/>
            <a:ext cx="9569003" cy="6349284"/>
          </a:xfrm>
        </p:spPr>
        <p:txBody>
          <a:bodyPr>
            <a:noAutofit/>
          </a:bodyPr>
          <a:lstStyle/>
          <a:p>
            <a:r>
              <a:rPr lang="en-US" sz="2000" u="sng" dirty="0">
                <a:solidFill>
                  <a:srgbClr val="00B0F0"/>
                </a:solidFill>
              </a:rPr>
              <a:t>Article-50: </a:t>
            </a:r>
            <a:r>
              <a:rPr lang="en-US" sz="2000" dirty="0"/>
              <a:t>Publishing False License or Certificate leads to (</a:t>
            </a:r>
            <a:r>
              <a:rPr lang="en-US" sz="2000" dirty="0" err="1"/>
              <a:t>i</a:t>
            </a:r>
            <a:r>
              <a:rPr lang="en-US" sz="2000" dirty="0"/>
              <a:t>) 2 years jail or Rs.1,00,000 as fine or both (ii)  If incomplete, up to Rs.1,00,000 as fine (iii) If consciously done,2 years jail or Rs.1,00,000 as fine or both.</a:t>
            </a:r>
          </a:p>
          <a:p>
            <a:r>
              <a:rPr lang="en-US" sz="2000" u="sng" dirty="0">
                <a:solidFill>
                  <a:srgbClr val="00B0F0"/>
                </a:solidFill>
              </a:rPr>
              <a:t>Article-51: </a:t>
            </a:r>
            <a:r>
              <a:rPr lang="en-US" sz="2000" dirty="0"/>
              <a:t>Not admitting assigned description or document leads to fine up to Rs.50,000.</a:t>
            </a:r>
          </a:p>
          <a:p>
            <a:r>
              <a:rPr lang="en-US" sz="2000" u="sng" dirty="0">
                <a:solidFill>
                  <a:srgbClr val="00B0F0"/>
                </a:solidFill>
              </a:rPr>
              <a:t>Article-52: </a:t>
            </a:r>
            <a:r>
              <a:rPr lang="en-US" sz="2000" dirty="0"/>
              <a:t>Computer fraud leads to 2 years jail or Rs.1,00,000 as fine or both.</a:t>
            </a:r>
          </a:p>
          <a:p>
            <a:r>
              <a:rPr lang="en-US" sz="2000" u="sng" dirty="0">
                <a:solidFill>
                  <a:srgbClr val="00B0F0"/>
                </a:solidFill>
              </a:rPr>
              <a:t>Article-53: </a:t>
            </a:r>
            <a:r>
              <a:rPr lang="en-US" sz="2000" dirty="0"/>
              <a:t>Encouraging for committing cyber crime leads to 6 month jail or Rs.50,000 as fine.</a:t>
            </a:r>
          </a:p>
          <a:p>
            <a:r>
              <a:rPr lang="en-US" sz="2000" u="sng" dirty="0">
                <a:solidFill>
                  <a:srgbClr val="00B0F0"/>
                </a:solidFill>
              </a:rPr>
              <a:t>Article-54: </a:t>
            </a:r>
            <a:r>
              <a:rPr lang="en-US" sz="2000" dirty="0"/>
              <a:t>Helper will be assigned half punishment than committer.</a:t>
            </a:r>
          </a:p>
          <a:p>
            <a:r>
              <a:rPr lang="en-US" sz="2000" u="sng" dirty="0">
                <a:solidFill>
                  <a:srgbClr val="00B0F0"/>
                </a:solidFill>
              </a:rPr>
              <a:t>Article-55: </a:t>
            </a:r>
            <a:r>
              <a:rPr lang="en-US" sz="2000" dirty="0"/>
              <a:t>Cyber Crime committed out of Nepal: Issue will be forwarded as per the law if the system is located in Nepal.</a:t>
            </a:r>
          </a:p>
          <a:p>
            <a:r>
              <a:rPr lang="en-US" sz="2000" u="sng" dirty="0">
                <a:solidFill>
                  <a:srgbClr val="00B0F0"/>
                </a:solidFill>
              </a:rPr>
              <a:t>Article-56</a:t>
            </a:r>
            <a:r>
              <a:rPr lang="en-US" sz="2000" dirty="0">
                <a:solidFill>
                  <a:srgbClr val="00B0F0"/>
                </a:solidFill>
              </a:rPr>
              <a:t>:</a:t>
            </a:r>
            <a:r>
              <a:rPr lang="en-US" sz="2000" u="sng" dirty="0">
                <a:solidFill>
                  <a:srgbClr val="00B0F0"/>
                </a:solidFill>
              </a:rPr>
              <a:t>Confiscation</a:t>
            </a:r>
            <a:r>
              <a:rPr lang="en-US" sz="2000" dirty="0">
                <a:solidFill>
                  <a:srgbClr val="00B0F0"/>
                </a:solidFill>
              </a:rPr>
              <a:t>: </a:t>
            </a:r>
            <a:r>
              <a:rPr lang="en-US" sz="2000" dirty="0"/>
              <a:t>Used computers ,computer system, floppy disk, CDs or related equipment's are be confiscated.</a:t>
            </a:r>
          </a:p>
          <a:p>
            <a:r>
              <a:rPr lang="en-US" sz="2000" u="sng" dirty="0">
                <a:solidFill>
                  <a:srgbClr val="00B0F0"/>
                </a:solidFill>
              </a:rPr>
              <a:t>Article-57</a:t>
            </a:r>
            <a:r>
              <a:rPr lang="en-US" sz="2000" dirty="0">
                <a:solidFill>
                  <a:srgbClr val="00B0F0"/>
                </a:solidFill>
              </a:rPr>
              <a:t>:</a:t>
            </a:r>
            <a:r>
              <a:rPr lang="en-US" sz="2000" u="sng" dirty="0">
                <a:solidFill>
                  <a:srgbClr val="00B0F0"/>
                </a:solidFill>
              </a:rPr>
              <a:t>Guilt from an organized institution</a:t>
            </a:r>
            <a:r>
              <a:rPr lang="en-US" sz="2000" dirty="0">
                <a:solidFill>
                  <a:srgbClr val="00B0F0"/>
                </a:solidFill>
              </a:rPr>
              <a:t>: </a:t>
            </a:r>
            <a:r>
              <a:rPr lang="en-US" sz="2000" dirty="0"/>
              <a:t>Responsible Person will be taken as guilt. </a:t>
            </a:r>
          </a:p>
          <a:p>
            <a:r>
              <a:rPr lang="en-US" sz="2000" u="sng" dirty="0">
                <a:solidFill>
                  <a:srgbClr val="00B0F0"/>
                </a:solidFill>
              </a:rPr>
              <a:t>Article-58:</a:t>
            </a:r>
            <a:r>
              <a:rPr lang="en-US" sz="2000" dirty="0"/>
              <a:t>Others lead to 6 month jail or Rs.50,000 as surcharge or both. </a:t>
            </a:r>
          </a:p>
        </p:txBody>
      </p:sp>
    </p:spTree>
    <p:extLst>
      <p:ext uri="{BB962C8B-B14F-4D97-AF65-F5344CB8AC3E}">
        <p14:creationId xmlns:p14="http://schemas.microsoft.com/office/powerpoint/2010/main" val="148600269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47B88-97E1-4B45-841B-F98F72D2F37F}"/>
              </a:ext>
            </a:extLst>
          </p:cNvPr>
          <p:cNvSpPr txBox="1"/>
          <p:nvPr/>
        </p:nvSpPr>
        <p:spPr>
          <a:xfrm>
            <a:off x="267711" y="463639"/>
            <a:ext cx="9739173" cy="1200329"/>
          </a:xfrm>
          <a:prstGeom prst="rect">
            <a:avLst/>
          </a:prstGeom>
          <a:noFill/>
        </p:spPr>
        <p:txBody>
          <a:bodyPr wrap="square" rtlCol="0">
            <a:spAutoFit/>
          </a:bodyPr>
          <a:lstStyle/>
          <a:p>
            <a:pPr marL="285750" indent="-285750">
              <a:buFont typeface="Arial" panose="020B0604020202020204" pitchFamily="34" charset="0"/>
              <a:buChar char="•"/>
            </a:pPr>
            <a:r>
              <a:rPr lang="en-GB" b="1" i="1" dirty="0"/>
              <a:t>Provisions Relating to Information Technology Tribunal(chapter 10; Articles 60-65`)</a:t>
            </a:r>
          </a:p>
          <a:p>
            <a:pPr marL="285750" indent="-285750">
              <a:buFont typeface="Arial" panose="020B0604020202020204" pitchFamily="34" charset="0"/>
              <a:buChar char="•"/>
            </a:pPr>
            <a:r>
              <a:rPr lang="en-GB" b="1" i="1" dirty="0"/>
              <a:t>Provisions Relating to Information Technology Appellate Tribunal(chapter 11; Article 66-71)</a:t>
            </a:r>
          </a:p>
          <a:p>
            <a:pPr marL="285750" indent="-285750">
              <a:buFont typeface="Arial" panose="020B0604020202020204" pitchFamily="34" charset="0"/>
              <a:buChar char="•"/>
            </a:pPr>
            <a:r>
              <a:rPr lang="en-GB" b="1" i="1" dirty="0"/>
              <a:t>Miscellaneous(chapter 12; Article 72-80) </a:t>
            </a:r>
          </a:p>
        </p:txBody>
      </p:sp>
      <p:sp>
        <p:nvSpPr>
          <p:cNvPr id="3" name="TextBox 2">
            <a:extLst>
              <a:ext uri="{FF2B5EF4-FFF2-40B4-BE49-F238E27FC236}">
                <a16:creationId xmlns:a16="http://schemas.microsoft.com/office/drawing/2014/main" id="{E6CDE4F8-B70F-43E8-A2C9-F4B79208DBBC}"/>
              </a:ext>
            </a:extLst>
          </p:cNvPr>
          <p:cNvSpPr txBox="1"/>
          <p:nvPr/>
        </p:nvSpPr>
        <p:spPr>
          <a:xfrm>
            <a:off x="267711" y="2361189"/>
            <a:ext cx="4581380" cy="461665"/>
          </a:xfrm>
          <a:prstGeom prst="rect">
            <a:avLst/>
          </a:prstGeom>
          <a:noFill/>
        </p:spPr>
        <p:txBody>
          <a:bodyPr wrap="square" rtlCol="0">
            <a:spAutoFit/>
          </a:bodyPr>
          <a:lstStyle/>
          <a:p>
            <a:r>
              <a:rPr lang="en-GB" sz="2400" b="1" u="sng" dirty="0">
                <a:solidFill>
                  <a:srgbClr val="00B0F0"/>
                </a:solidFill>
              </a:rPr>
              <a:t>Other Laws and Rules in Nepal</a:t>
            </a:r>
          </a:p>
        </p:txBody>
      </p:sp>
      <p:sp>
        <p:nvSpPr>
          <p:cNvPr id="4" name="TextBox 3">
            <a:extLst>
              <a:ext uri="{FF2B5EF4-FFF2-40B4-BE49-F238E27FC236}">
                <a16:creationId xmlns:a16="http://schemas.microsoft.com/office/drawing/2014/main" id="{F589DBEC-81CA-44B6-AA18-CEEFF019283B}"/>
              </a:ext>
            </a:extLst>
          </p:cNvPr>
          <p:cNvSpPr txBox="1"/>
          <p:nvPr/>
        </p:nvSpPr>
        <p:spPr>
          <a:xfrm>
            <a:off x="267712" y="2822854"/>
            <a:ext cx="10677378" cy="1631216"/>
          </a:xfrm>
          <a:prstGeom prst="rect">
            <a:avLst/>
          </a:prstGeom>
          <a:noFill/>
        </p:spPr>
        <p:txBody>
          <a:bodyPr wrap="square" rtlCol="0">
            <a:spAutoFit/>
          </a:bodyPr>
          <a:lstStyle/>
          <a:p>
            <a:pPr marL="342900" indent="-342900">
              <a:buFont typeface="Wingdings" panose="05000000000000000000" pitchFamily="2" charset="2"/>
              <a:buChar char="Ø"/>
            </a:pPr>
            <a:endParaRPr lang="en-GB" sz="2000" dirty="0">
              <a:solidFill>
                <a:srgbClr val="00B0F0"/>
              </a:solidFill>
            </a:endParaRPr>
          </a:p>
          <a:p>
            <a:pPr marL="342900" indent="-342900">
              <a:buFont typeface="Wingdings" panose="05000000000000000000" pitchFamily="2" charset="2"/>
              <a:buChar char="Ø"/>
            </a:pPr>
            <a:r>
              <a:rPr lang="en-GB" sz="2000" i="1" dirty="0"/>
              <a:t>"Copyright Rules, (2061) 2004" </a:t>
            </a:r>
          </a:p>
          <a:p>
            <a:pPr marL="342900" indent="-342900">
              <a:buFont typeface="Wingdings" panose="05000000000000000000" pitchFamily="2" charset="2"/>
              <a:buChar char="Ø"/>
            </a:pPr>
            <a:r>
              <a:rPr lang="en-GB" sz="2000" i="1" dirty="0"/>
              <a:t>“Telecommunication Policy, 2060 (2004)”</a:t>
            </a:r>
          </a:p>
          <a:p>
            <a:pPr marL="342900" indent="-342900">
              <a:buFont typeface="Wingdings" panose="05000000000000000000" pitchFamily="2" charset="2"/>
              <a:buChar char="Ø"/>
            </a:pPr>
            <a:r>
              <a:rPr lang="en-GB" sz="2000" i="1" dirty="0"/>
              <a:t>Universal Declaration of Human Rights</a:t>
            </a:r>
          </a:p>
          <a:p>
            <a:pPr marL="342900" indent="-342900">
              <a:buFont typeface="Wingdings" panose="05000000000000000000" pitchFamily="2" charset="2"/>
              <a:buChar char="Ø"/>
            </a:pPr>
            <a:r>
              <a:rPr lang="en-GB" sz="2000" i="1" dirty="0"/>
              <a:t>“Muluki Aparadh Ain 2074”</a:t>
            </a:r>
          </a:p>
        </p:txBody>
      </p:sp>
    </p:spTree>
    <p:extLst>
      <p:ext uri="{BB962C8B-B14F-4D97-AF65-F5344CB8AC3E}">
        <p14:creationId xmlns:p14="http://schemas.microsoft.com/office/powerpoint/2010/main" val="134703003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56818" cy="742681"/>
          </a:xfrm>
        </p:spPr>
        <p:txBody>
          <a:bodyPr>
            <a:normAutofit/>
          </a:bodyPr>
          <a:lstStyle/>
          <a:p>
            <a:r>
              <a:rPr lang="en-US" sz="3200" u="sng" dirty="0"/>
              <a:t>Current Situation of Cyber Law in Nepal</a:t>
            </a:r>
          </a:p>
        </p:txBody>
      </p:sp>
      <p:sp>
        <p:nvSpPr>
          <p:cNvPr id="3" name="Content Placeholder 2"/>
          <p:cNvSpPr>
            <a:spLocks noGrp="1"/>
          </p:cNvSpPr>
          <p:nvPr>
            <p:ph idx="1"/>
          </p:nvPr>
        </p:nvSpPr>
        <p:spPr>
          <a:xfrm>
            <a:off x="316724" y="742681"/>
            <a:ext cx="9445462" cy="6018727"/>
          </a:xfrm>
        </p:spPr>
        <p:txBody>
          <a:bodyPr>
            <a:normAutofit/>
          </a:bodyPr>
          <a:lstStyle/>
          <a:p>
            <a:pPr lvl="0" fontAlgn="base"/>
            <a:r>
              <a:rPr lang="en-US" dirty="0"/>
              <a:t>Although the law is present, it remain constant whereas at the same time the web and technology is changing.</a:t>
            </a:r>
          </a:p>
          <a:p>
            <a:pPr lvl="0" fontAlgn="base"/>
            <a:r>
              <a:rPr lang="en-US" dirty="0"/>
              <a:t>Trend of cyber crime has changed in Nepal in comparison to previous years. Before, it was limited to data piracy, email blackmail, SMS blackmail, etc. whereas today it has reached a wide variety such as phishing , unauthorized access, online fraud, online illegal activities, etc. and there’s whole another level of social media related crime going on.</a:t>
            </a:r>
          </a:p>
          <a:p>
            <a:pPr lvl="0" fontAlgn="base"/>
            <a:r>
              <a:rPr lang="en-US" dirty="0"/>
              <a:t>Nepal faces a huge hindrance due to its limited policies and regulation.</a:t>
            </a:r>
          </a:p>
          <a:p>
            <a:pPr lvl="0" fontAlgn="base"/>
            <a:r>
              <a:rPr lang="en-US" dirty="0"/>
              <a:t>Lack of investigation and cyber forensic has diminished the chance of catching the criminals. Information Technology is changing all aspects of human activity and in such case Cyber Law is essential to the most. Online communication has risen to a new level and to protect it from being turned to a serious crime, Cyber Law of Nepal has to overcome the challenges it faces.</a:t>
            </a:r>
          </a:p>
          <a:p>
            <a:pPr marL="0" indent="0">
              <a:buNone/>
            </a:pPr>
            <a:r>
              <a:rPr lang="en-US" b="1" i="1" u="sng" dirty="0">
                <a:solidFill>
                  <a:srgbClr val="00B0F0"/>
                </a:solidFill>
              </a:rPr>
              <a:t>Note</a:t>
            </a:r>
            <a:r>
              <a:rPr lang="en-US" i="1" dirty="0">
                <a:solidFill>
                  <a:srgbClr val="00B0F0"/>
                </a:solidFill>
              </a:rPr>
              <a:t>: Over 58 government websites, including those of Department of Passports and Nepal Law Commission, were hacked in the past one year. The frequent cyber-attacks show how vulnerable the country’s cyberspace is. In 2016, Metropolitan Police Crime Division arrested Bikash Poudel of </a:t>
            </a:r>
            <a:r>
              <a:rPr lang="en-US" i="1" dirty="0" err="1">
                <a:solidFill>
                  <a:srgbClr val="00B0F0"/>
                </a:solidFill>
              </a:rPr>
              <a:t>Balaju</a:t>
            </a:r>
            <a:r>
              <a:rPr lang="en-US" i="1" dirty="0">
                <a:solidFill>
                  <a:srgbClr val="00B0F0"/>
                </a:solidFill>
              </a:rPr>
              <a:t> in </a:t>
            </a:r>
            <a:r>
              <a:rPr lang="en-US" i="1" dirty="0" err="1">
                <a:solidFill>
                  <a:srgbClr val="00B0F0"/>
                </a:solidFill>
              </a:rPr>
              <a:t>Nagarjun</a:t>
            </a:r>
            <a:r>
              <a:rPr lang="en-US" i="1" dirty="0">
                <a:solidFill>
                  <a:srgbClr val="00B0F0"/>
                </a:solidFill>
              </a:rPr>
              <a:t> Municipality on the charge of hacking over 200 official websites of government and nongovernmental organizations.</a:t>
            </a:r>
          </a:p>
        </p:txBody>
      </p:sp>
    </p:spTree>
    <p:extLst>
      <p:ext uri="{BB962C8B-B14F-4D97-AF65-F5344CB8AC3E}">
        <p14:creationId xmlns:p14="http://schemas.microsoft.com/office/powerpoint/2010/main" val="121091544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988" y="94445"/>
            <a:ext cx="8250679" cy="708744"/>
          </a:xfrm>
        </p:spPr>
        <p:txBody>
          <a:bodyPr>
            <a:normAutofit fontScale="90000"/>
          </a:bodyPr>
          <a:lstStyle/>
          <a:p>
            <a:pPr algn="ctr"/>
            <a:r>
              <a:rPr lang="en-US" sz="3200" u="sng" dirty="0"/>
              <a:t>Implementation Aspect of Cyber Law</a:t>
            </a:r>
            <a:br>
              <a:rPr lang="en-US" dirty="0"/>
            </a:br>
            <a:endParaRPr lang="en-US" dirty="0"/>
          </a:p>
        </p:txBody>
      </p:sp>
      <p:sp>
        <p:nvSpPr>
          <p:cNvPr id="3" name="Content Placeholder 2"/>
          <p:cNvSpPr>
            <a:spLocks noGrp="1"/>
          </p:cNvSpPr>
          <p:nvPr>
            <p:ph idx="1"/>
          </p:nvPr>
        </p:nvSpPr>
        <p:spPr>
          <a:xfrm>
            <a:off x="155590" y="957563"/>
            <a:ext cx="9556821" cy="5245530"/>
          </a:xfrm>
        </p:spPr>
        <p:txBody>
          <a:bodyPr>
            <a:normAutofit fontScale="92500" lnSpcReduction="10000"/>
          </a:bodyPr>
          <a:lstStyle/>
          <a:p>
            <a:pPr lvl="0" fontAlgn="base"/>
            <a:r>
              <a:rPr lang="en-US" sz="2400" i="1" dirty="0">
                <a:solidFill>
                  <a:srgbClr val="00B0F0"/>
                </a:solidFill>
              </a:rPr>
              <a:t>National Investigation Department (NID) </a:t>
            </a:r>
            <a:r>
              <a:rPr lang="en-US" sz="2400" dirty="0"/>
              <a:t>is the main intelligence agency of Nepal collecting information about country’s public security, economic crimes, corruption, domestic and cross border terrorism, money laundering, narcotics, and human trafficking. NID works under the Home Ministry of Nepal.</a:t>
            </a:r>
          </a:p>
          <a:p>
            <a:pPr lvl="0" fontAlgn="base"/>
            <a:r>
              <a:rPr lang="en-US" sz="2400" i="1" dirty="0">
                <a:solidFill>
                  <a:srgbClr val="00B0F0"/>
                </a:solidFill>
              </a:rPr>
              <a:t>Central Investigation Bureau and MPCD (Metropolitan Police Crime Division) </a:t>
            </a:r>
            <a:r>
              <a:rPr lang="en-US" sz="2400" dirty="0"/>
              <a:t>are two key branches of Nepal Police deal with cases of cybercrime as per the </a:t>
            </a:r>
            <a:r>
              <a:rPr lang="en-US" sz="2400" i="1" dirty="0"/>
              <a:t>Electronic Transaction Act, 2008</a:t>
            </a:r>
            <a:r>
              <a:rPr lang="en-US" sz="2400" dirty="0"/>
              <a:t>.</a:t>
            </a:r>
          </a:p>
          <a:p>
            <a:pPr lvl="0" fontAlgn="base"/>
            <a:r>
              <a:rPr lang="en-US" sz="2400" i="1" dirty="0">
                <a:solidFill>
                  <a:srgbClr val="00B0F0"/>
                </a:solidFill>
              </a:rPr>
              <a:t>Ministry of Communication and Information Technology had banned the raunchy content last year(2018).</a:t>
            </a:r>
          </a:p>
          <a:p>
            <a:pPr lvl="0" fontAlgn="base"/>
            <a:r>
              <a:rPr lang="en-US" sz="2400" i="1" dirty="0">
                <a:solidFill>
                  <a:srgbClr val="00B0F0"/>
                </a:solidFill>
              </a:rPr>
              <a:t>The government will set up two new Bureau in Nepal Police</a:t>
            </a:r>
            <a:r>
              <a:rPr lang="en-US" sz="2400" i="1" dirty="0"/>
              <a:t>, Cyber Bureau and Human Trafficking Control Bureau along with Central Investigation Bureau and Special Bureau</a:t>
            </a:r>
            <a:endParaRPr lang="en-US" sz="2400" i="1" dirty="0">
              <a:solidFill>
                <a:srgbClr val="00B0F0"/>
              </a:solidFill>
            </a:endParaRPr>
          </a:p>
          <a:p>
            <a:pPr lvl="0" fontAlgn="base"/>
            <a:r>
              <a:rPr lang="en-US" sz="2400" i="1" dirty="0">
                <a:solidFill>
                  <a:srgbClr val="00B0F0"/>
                </a:solidFill>
              </a:rPr>
              <a:t>Age restriction and Time limitation for Battel Game like </a:t>
            </a:r>
            <a:r>
              <a:rPr lang="en-US" sz="2400" i="1" dirty="0" err="1">
                <a:solidFill>
                  <a:srgbClr val="00B0F0"/>
                </a:solidFill>
              </a:rPr>
              <a:t>Pubg</a:t>
            </a:r>
            <a:r>
              <a:rPr lang="en-US" sz="2400" i="1" dirty="0">
                <a:solidFill>
                  <a:srgbClr val="00B0F0"/>
                </a:solidFill>
              </a:rPr>
              <a:t> Mobile this year(2019).</a:t>
            </a:r>
            <a:endParaRPr lang="en-US" sz="2400" dirty="0"/>
          </a:p>
        </p:txBody>
      </p:sp>
    </p:spTree>
    <p:extLst>
      <p:ext uri="{BB962C8B-B14F-4D97-AF65-F5344CB8AC3E}">
        <p14:creationId xmlns:p14="http://schemas.microsoft.com/office/powerpoint/2010/main" val="3388000985"/>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64" y="145961"/>
            <a:ext cx="8596668" cy="1320800"/>
          </a:xfrm>
        </p:spPr>
        <p:txBody>
          <a:bodyPr>
            <a:normAutofit/>
          </a:bodyPr>
          <a:lstStyle/>
          <a:p>
            <a:r>
              <a:rPr lang="en-US" sz="2400" u="sng" dirty="0"/>
              <a:t>TO REPORT ABOUT THE ANY CYBER CRIME</a:t>
            </a:r>
          </a:p>
        </p:txBody>
      </p:sp>
      <p:pic>
        <p:nvPicPr>
          <p:cNvPr id="4" name="Picture 3"/>
          <p:cNvPicPr/>
          <p:nvPr/>
        </p:nvPicPr>
        <p:blipFill>
          <a:blip r:embed="rId2"/>
          <a:stretch>
            <a:fillRect/>
          </a:stretch>
        </p:blipFill>
        <p:spPr>
          <a:xfrm>
            <a:off x="412127" y="772732"/>
            <a:ext cx="8830727" cy="5442717"/>
          </a:xfrm>
          <a:prstGeom prst="rect">
            <a:avLst/>
          </a:prstGeom>
        </p:spPr>
      </p:pic>
    </p:spTree>
    <p:extLst>
      <p:ext uri="{BB962C8B-B14F-4D97-AF65-F5344CB8AC3E}">
        <p14:creationId xmlns:p14="http://schemas.microsoft.com/office/powerpoint/2010/main" val="4189353545"/>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89" y="480813"/>
            <a:ext cx="8865910" cy="1051774"/>
          </a:xfrm>
        </p:spPr>
        <p:txBody>
          <a:bodyPr>
            <a:normAutofit fontScale="90000"/>
          </a:bodyPr>
          <a:lstStyle/>
          <a:p>
            <a:r>
              <a:rPr lang="en-US" u="sng" dirty="0"/>
              <a:t>Advantage of Cyber Law</a:t>
            </a:r>
            <a:br>
              <a:rPr lang="en-US" dirty="0"/>
            </a:br>
            <a:endParaRPr lang="en-US" dirty="0"/>
          </a:p>
        </p:txBody>
      </p:sp>
      <p:sp>
        <p:nvSpPr>
          <p:cNvPr id="3" name="Content Placeholder 2"/>
          <p:cNvSpPr>
            <a:spLocks noGrp="1"/>
          </p:cNvSpPr>
          <p:nvPr>
            <p:ph idx="1"/>
          </p:nvPr>
        </p:nvSpPr>
        <p:spPr>
          <a:xfrm>
            <a:off x="278089" y="1532587"/>
            <a:ext cx="9303794" cy="4378816"/>
          </a:xfrm>
        </p:spPr>
        <p:txBody>
          <a:bodyPr>
            <a:normAutofit/>
          </a:bodyPr>
          <a:lstStyle/>
          <a:p>
            <a:pPr lvl="0" fontAlgn="base"/>
            <a:r>
              <a:rPr lang="en-US" sz="2400" dirty="0"/>
              <a:t>Protect your business and personal information by ensuring the digital signature and encryption technology.</a:t>
            </a:r>
          </a:p>
          <a:p>
            <a:pPr lvl="0" fontAlgn="base"/>
            <a:r>
              <a:rPr lang="en-US" sz="2400" dirty="0"/>
              <a:t>Awareness about the Law and consequences and cyber attacks which also help to prevent the cyber attacks.</a:t>
            </a:r>
          </a:p>
          <a:p>
            <a:pPr lvl="0" fontAlgn="base"/>
            <a:r>
              <a:rPr lang="en-US" sz="2400" dirty="0"/>
              <a:t>Digital Certificate for securing sites.</a:t>
            </a:r>
          </a:p>
          <a:p>
            <a:pPr lvl="0" fontAlgn="base"/>
            <a:r>
              <a:rPr lang="en-US" sz="2400" dirty="0"/>
              <a:t>Proper monitoring of traffic.</a:t>
            </a:r>
          </a:p>
          <a:p>
            <a:pPr lvl="0" fontAlgn="base"/>
            <a:r>
              <a:rPr lang="en-US" sz="2400" dirty="0"/>
              <a:t>Security against common frauds.</a:t>
            </a:r>
          </a:p>
          <a:p>
            <a:pPr lvl="0" fontAlgn="base"/>
            <a:r>
              <a:rPr lang="en-US" sz="2400" dirty="0"/>
              <a:t>Freedom of expression and the intellectual rights is preserved.</a:t>
            </a:r>
          </a:p>
        </p:txBody>
      </p:sp>
    </p:spTree>
    <p:extLst>
      <p:ext uri="{BB962C8B-B14F-4D97-AF65-F5344CB8AC3E}">
        <p14:creationId xmlns:p14="http://schemas.microsoft.com/office/powerpoint/2010/main" val="202761049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20202"/>
            <a:ext cx="9183850" cy="871471"/>
          </a:xfrm>
        </p:spPr>
        <p:txBody>
          <a:bodyPr>
            <a:normAutofit/>
          </a:bodyPr>
          <a:lstStyle/>
          <a:p>
            <a:r>
              <a:rPr lang="en-US" sz="3200" u="sng" dirty="0"/>
              <a:t>Disadvantage of Cyber Law</a:t>
            </a:r>
          </a:p>
        </p:txBody>
      </p:sp>
      <p:sp>
        <p:nvSpPr>
          <p:cNvPr id="3" name="Content Placeholder 2"/>
          <p:cNvSpPr>
            <a:spLocks noGrp="1"/>
          </p:cNvSpPr>
          <p:nvPr>
            <p:ph idx="1"/>
          </p:nvPr>
        </p:nvSpPr>
        <p:spPr>
          <a:xfrm>
            <a:off x="360608" y="991673"/>
            <a:ext cx="9143999" cy="5486400"/>
          </a:xfrm>
        </p:spPr>
        <p:txBody>
          <a:bodyPr>
            <a:normAutofit/>
          </a:bodyPr>
          <a:lstStyle/>
          <a:p>
            <a:pPr marL="0" indent="0">
              <a:buNone/>
            </a:pPr>
            <a:r>
              <a:rPr lang="en-US" sz="2000" dirty="0"/>
              <a:t>Cyber Law is really importance and necessary code of conduct for this present world of cyberspace but due to some technical misunderstanding , leads to cons. </a:t>
            </a:r>
          </a:p>
          <a:p>
            <a:pPr marL="0" indent="0">
              <a:buNone/>
            </a:pPr>
            <a:r>
              <a:rPr lang="en-US" sz="2000" dirty="0"/>
              <a:t>Some are as follows:</a:t>
            </a:r>
          </a:p>
          <a:p>
            <a:pPr lvl="0" fontAlgn="base"/>
            <a:r>
              <a:rPr lang="en-US" sz="2000" i="1" u="sng" dirty="0"/>
              <a:t>Ambiguous Terms</a:t>
            </a:r>
            <a:r>
              <a:rPr lang="en-US" sz="2000" dirty="0"/>
              <a:t>: Important terms in the law are not clearly defined. This is dangerous as it may have various degrees of interpretation. For example, online libel does not define, as to whether or not certain situations are consider libels . Ambiguous terms may also be found in the provision for Real time collection of data, etc.</a:t>
            </a:r>
          </a:p>
          <a:p>
            <a:pPr lvl="0" fontAlgn="base"/>
            <a:r>
              <a:rPr lang="en-US" sz="2000" dirty="0"/>
              <a:t>Only the broad aspect of  crime are discussed, technical aspect or precise level of crime is not mentioned.</a:t>
            </a:r>
          </a:p>
          <a:p>
            <a:pPr lvl="0" fontAlgn="base"/>
            <a:r>
              <a:rPr lang="en-US" sz="2000" dirty="0"/>
              <a:t>Political influence/fake news  while implementing the law.</a:t>
            </a:r>
          </a:p>
          <a:p>
            <a:pPr lvl="0" fontAlgn="base"/>
            <a:r>
              <a:rPr lang="en-US" sz="2000" dirty="0"/>
              <a:t>Maintenance of law and update with the needs, complexity  and change of technology.</a:t>
            </a:r>
          </a:p>
        </p:txBody>
      </p:sp>
    </p:spTree>
    <p:extLst>
      <p:ext uri="{BB962C8B-B14F-4D97-AF65-F5344CB8AC3E}">
        <p14:creationId xmlns:p14="http://schemas.microsoft.com/office/powerpoint/2010/main" val="276050978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257576"/>
            <a:ext cx="8628845" cy="1065885"/>
          </a:xfrm>
        </p:spPr>
        <p:txBody>
          <a:bodyPr>
            <a:normAutofit/>
          </a:bodyPr>
          <a:lstStyle/>
          <a:p>
            <a:r>
              <a:rPr lang="en-US" sz="3200" u="sng" dirty="0"/>
              <a:t>Limitation of Cyber Law in Nepal</a:t>
            </a:r>
          </a:p>
        </p:txBody>
      </p:sp>
      <p:sp>
        <p:nvSpPr>
          <p:cNvPr id="3" name="Content Placeholder 2"/>
          <p:cNvSpPr>
            <a:spLocks noGrp="1"/>
          </p:cNvSpPr>
          <p:nvPr>
            <p:ph idx="1"/>
          </p:nvPr>
        </p:nvSpPr>
        <p:spPr>
          <a:xfrm>
            <a:off x="509908" y="1323462"/>
            <a:ext cx="8891669" cy="5167490"/>
          </a:xfrm>
        </p:spPr>
        <p:txBody>
          <a:bodyPr>
            <a:normAutofit/>
          </a:bodyPr>
          <a:lstStyle/>
          <a:p>
            <a:pPr lvl="0" fontAlgn="base"/>
            <a:r>
              <a:rPr lang="en-US" sz="2400" dirty="0"/>
              <a:t>Lack of awareness about the law cause unknowingly performing of cyber crimes.</a:t>
            </a:r>
          </a:p>
          <a:p>
            <a:pPr lvl="0" fontAlgn="base"/>
            <a:r>
              <a:rPr lang="en-US" sz="2400" dirty="0"/>
              <a:t>Lack of common practice leads to the massive attacks and hacking.</a:t>
            </a:r>
          </a:p>
          <a:p>
            <a:pPr lvl="0" fontAlgn="base"/>
            <a:r>
              <a:rPr lang="en-US" sz="2400" dirty="0"/>
              <a:t>Although there is law, it does not cover all the aspect of cyber space and level of expertise.</a:t>
            </a:r>
          </a:p>
          <a:p>
            <a:pPr lvl="0" fontAlgn="base"/>
            <a:r>
              <a:rPr lang="en-US" sz="2400" dirty="0"/>
              <a:t>Implementation of law very weak.</a:t>
            </a:r>
          </a:p>
          <a:p>
            <a:pPr lvl="0" fontAlgn="base"/>
            <a:r>
              <a:rPr lang="en-US" sz="2400" dirty="0"/>
              <a:t>Use of Tor, VPN, Proxy and other online encryption technology make attacks difficult to trace.</a:t>
            </a:r>
          </a:p>
        </p:txBody>
      </p:sp>
    </p:spTree>
    <p:extLst>
      <p:ext uri="{BB962C8B-B14F-4D97-AF65-F5344CB8AC3E}">
        <p14:creationId xmlns:p14="http://schemas.microsoft.com/office/powerpoint/2010/main" val="403216206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193184"/>
            <a:ext cx="9274002" cy="940158"/>
          </a:xfrm>
        </p:spPr>
        <p:txBody>
          <a:bodyPr>
            <a:normAutofit/>
          </a:bodyPr>
          <a:lstStyle/>
          <a:p>
            <a:r>
              <a:rPr lang="en-US" sz="4000" u="sng" dirty="0"/>
              <a:t>Contents</a:t>
            </a:r>
          </a:p>
        </p:txBody>
      </p:sp>
      <p:sp>
        <p:nvSpPr>
          <p:cNvPr id="3" name="Content Placeholder 2"/>
          <p:cNvSpPr>
            <a:spLocks noGrp="1"/>
          </p:cNvSpPr>
          <p:nvPr>
            <p:ph idx="1"/>
          </p:nvPr>
        </p:nvSpPr>
        <p:spPr>
          <a:xfrm>
            <a:off x="579549" y="1043190"/>
            <a:ext cx="11642500" cy="5409127"/>
          </a:xfrm>
        </p:spPr>
        <p:txBody>
          <a:bodyPr>
            <a:noAutofit/>
          </a:bodyPr>
          <a:lstStyle/>
          <a:p>
            <a:pPr lvl="0" fontAlgn="base"/>
            <a:r>
              <a:rPr lang="en-US" sz="2100" dirty="0"/>
              <a:t>OBJECTIVES</a:t>
            </a:r>
          </a:p>
          <a:p>
            <a:pPr lvl="0" fontAlgn="base"/>
            <a:r>
              <a:rPr lang="en-US" sz="2100" dirty="0"/>
              <a:t>CYBER SPACE</a:t>
            </a:r>
          </a:p>
          <a:p>
            <a:pPr lvl="0" fontAlgn="base"/>
            <a:r>
              <a:rPr lang="en-US" sz="2100" dirty="0"/>
              <a:t>CYBER CRIME AND ITS TYPES</a:t>
            </a:r>
          </a:p>
          <a:p>
            <a:pPr lvl="0" fontAlgn="base"/>
            <a:r>
              <a:rPr lang="en-US" sz="2100" dirty="0"/>
              <a:t>CYBER ETHICS</a:t>
            </a:r>
          </a:p>
          <a:p>
            <a:pPr lvl="0" fontAlgn="base"/>
            <a:r>
              <a:rPr lang="en-US" sz="2100" dirty="0"/>
              <a:t>CYBER LAW AND ITS TYPES</a:t>
            </a:r>
          </a:p>
          <a:p>
            <a:pPr lvl="0" fontAlgn="base"/>
            <a:r>
              <a:rPr lang="en-US" sz="2100" dirty="0"/>
              <a:t>CYBER LAW IN NEPAL</a:t>
            </a:r>
          </a:p>
          <a:p>
            <a:pPr lvl="0" fontAlgn="base"/>
            <a:r>
              <a:rPr lang="en-US" sz="2100" dirty="0"/>
              <a:t>CURRENT SITUTION OF CYBER LAW IN NEPAL</a:t>
            </a:r>
          </a:p>
          <a:p>
            <a:pPr lvl="0" fontAlgn="base"/>
            <a:r>
              <a:rPr lang="en-US" sz="2100" dirty="0"/>
              <a:t>IMPLEMENTAION ASPECT OF LAW IN NEPAL</a:t>
            </a:r>
          </a:p>
          <a:p>
            <a:pPr lvl="0" fontAlgn="base"/>
            <a:r>
              <a:rPr lang="en-US" sz="2100" dirty="0"/>
              <a:t>PROS AND CONS OF CYBER LAW</a:t>
            </a:r>
          </a:p>
          <a:p>
            <a:pPr lvl="0" fontAlgn="base"/>
            <a:r>
              <a:rPr lang="en-US" sz="2100" dirty="0"/>
              <a:t>LIMITATION OF LAW IN NEPAL</a:t>
            </a:r>
          </a:p>
          <a:p>
            <a:pPr lvl="0" fontAlgn="base"/>
            <a:r>
              <a:rPr lang="en-US" sz="2100" dirty="0"/>
              <a:t>RECOMMEDATION AND SUGGESTION</a:t>
            </a:r>
          </a:p>
          <a:p>
            <a:pPr lvl="0" fontAlgn="base"/>
            <a:r>
              <a:rPr lang="en-US" sz="2100" dirty="0"/>
              <a:t>REFERENCES</a:t>
            </a:r>
          </a:p>
          <a:p>
            <a:endParaRPr lang="en-US" sz="2400" dirty="0"/>
          </a:p>
        </p:txBody>
      </p:sp>
    </p:spTree>
    <p:extLst>
      <p:ext uri="{BB962C8B-B14F-4D97-AF65-F5344CB8AC3E}">
        <p14:creationId xmlns:p14="http://schemas.microsoft.com/office/powerpoint/2010/main" val="283774724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80304"/>
            <a:ext cx="9028090" cy="618186"/>
          </a:xfrm>
        </p:spPr>
        <p:txBody>
          <a:bodyPr>
            <a:normAutofit fontScale="90000"/>
          </a:bodyPr>
          <a:lstStyle/>
          <a:p>
            <a:r>
              <a:rPr lang="en-US" u="sng" dirty="0"/>
              <a:t>Recommendation and Suggestion</a:t>
            </a:r>
            <a:br>
              <a:rPr lang="en-US" dirty="0"/>
            </a:br>
            <a:endParaRPr lang="en-US" dirty="0"/>
          </a:p>
        </p:txBody>
      </p:sp>
      <p:sp>
        <p:nvSpPr>
          <p:cNvPr id="3" name="Content Placeholder 2"/>
          <p:cNvSpPr>
            <a:spLocks noGrp="1"/>
          </p:cNvSpPr>
          <p:nvPr>
            <p:ph idx="1"/>
          </p:nvPr>
        </p:nvSpPr>
        <p:spPr>
          <a:xfrm>
            <a:off x="331620" y="975733"/>
            <a:ext cx="9340413" cy="5656887"/>
          </a:xfrm>
        </p:spPr>
        <p:txBody>
          <a:bodyPr>
            <a:normAutofit/>
          </a:bodyPr>
          <a:lstStyle/>
          <a:p>
            <a:r>
              <a:rPr lang="en-US" sz="2000" dirty="0"/>
              <a:t>Cyber Law cannot protect from attack. So , we have to implement the security measure to protect our information.</a:t>
            </a:r>
          </a:p>
          <a:p>
            <a:r>
              <a:rPr lang="en-US" sz="2000" dirty="0"/>
              <a:t>Always use full-service internet security suite , which support https and real time protection.</a:t>
            </a:r>
          </a:p>
          <a:p>
            <a:r>
              <a:rPr lang="en-US" sz="2000" dirty="0"/>
              <a:t>Don't use pirated software and cracked applications.</a:t>
            </a:r>
          </a:p>
          <a:p>
            <a:r>
              <a:rPr lang="en-US" sz="2000" dirty="0"/>
              <a:t>Use strong and unique password for different sites/services.</a:t>
            </a:r>
          </a:p>
          <a:p>
            <a:r>
              <a:rPr lang="en-US" sz="2000" dirty="0"/>
              <a:t>Keep your software updated.</a:t>
            </a:r>
          </a:p>
          <a:p>
            <a:r>
              <a:rPr lang="en-US" sz="2000" dirty="0"/>
              <a:t>Manage your social media settings.</a:t>
            </a:r>
          </a:p>
          <a:p>
            <a:r>
              <a:rPr lang="en-US" sz="2000" dirty="0"/>
              <a:t>Secure your wireless network at home or office.</a:t>
            </a:r>
          </a:p>
          <a:p>
            <a:r>
              <a:rPr lang="en-US" sz="2000" dirty="0"/>
              <a:t>Keep an eye and talk to your children about the internet.</a:t>
            </a:r>
          </a:p>
          <a:p>
            <a:r>
              <a:rPr lang="en-US" sz="2000" dirty="0"/>
              <a:t>Keep up to date on major security breaches and updates with patches.</a:t>
            </a:r>
          </a:p>
          <a:p>
            <a:r>
              <a:rPr lang="en-US" sz="2000" dirty="0"/>
              <a:t>Take measure to help protect yourself against identity thieves.</a:t>
            </a:r>
          </a:p>
          <a:p>
            <a:r>
              <a:rPr lang="en-US" sz="2000" dirty="0"/>
              <a:t>Know what to do if you become victim.</a:t>
            </a:r>
          </a:p>
        </p:txBody>
      </p:sp>
    </p:spTree>
    <p:extLst>
      <p:ext uri="{BB962C8B-B14F-4D97-AF65-F5344CB8AC3E}">
        <p14:creationId xmlns:p14="http://schemas.microsoft.com/office/powerpoint/2010/main" val="363901446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787" y="743913"/>
            <a:ext cx="9239399" cy="4665214"/>
          </a:xfrm>
        </p:spPr>
        <p:txBody>
          <a:bodyPr>
            <a:normAutofit/>
          </a:bodyPr>
          <a:lstStyle/>
          <a:p>
            <a:pPr>
              <a:buFont typeface="Wingdings" panose="05000000000000000000" pitchFamily="2" charset="2"/>
              <a:buChar char="Ø"/>
            </a:pPr>
            <a:r>
              <a:rPr lang="en-GB" sz="2200" dirty="0"/>
              <a:t>Educate Yourself about the existing law regarding the cyber space and help other people know the rules and practise them .</a:t>
            </a:r>
          </a:p>
          <a:p>
            <a:pPr>
              <a:buFont typeface="Wingdings" panose="05000000000000000000" pitchFamily="2" charset="2"/>
              <a:buChar char="Ø"/>
            </a:pPr>
            <a:r>
              <a:rPr lang="en-GB" sz="2200" dirty="0"/>
              <a:t>Governmental bodies should increase their capacity, expertise, technological skills  and use the latest technology to protect the people from cyber attack.</a:t>
            </a:r>
          </a:p>
          <a:p>
            <a:pPr>
              <a:buFont typeface="Wingdings" panose="05000000000000000000" pitchFamily="2" charset="2"/>
              <a:buChar char="Ø"/>
            </a:pPr>
            <a:r>
              <a:rPr lang="en-GB" sz="2200" dirty="0"/>
              <a:t>Awareness about the existing law, common thread should be effectively done by Cyber Crime department of Nepal.</a:t>
            </a:r>
          </a:p>
          <a:p>
            <a:pPr>
              <a:buFont typeface="Wingdings" panose="05000000000000000000" pitchFamily="2" charset="2"/>
              <a:buChar char="Ø"/>
            </a:pPr>
            <a:r>
              <a:rPr lang="en-GB" sz="2200" dirty="0"/>
              <a:t>Besides, everyone should be responsible for their action so think twice before act.</a:t>
            </a:r>
          </a:p>
        </p:txBody>
      </p:sp>
    </p:spTree>
    <p:extLst>
      <p:ext uri="{BB962C8B-B14F-4D97-AF65-F5344CB8AC3E}">
        <p14:creationId xmlns:p14="http://schemas.microsoft.com/office/powerpoint/2010/main" val="1579223396"/>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9" y="180302"/>
            <a:ext cx="8989453" cy="759854"/>
          </a:xfrm>
        </p:spPr>
        <p:txBody>
          <a:bodyPr>
            <a:normAutofit fontScale="90000"/>
          </a:bodyPr>
          <a:lstStyle/>
          <a:p>
            <a:r>
              <a:rPr lang="en-US" u="sng" dirty="0"/>
              <a:t>Reference:</a:t>
            </a:r>
            <a:br>
              <a:rPr lang="en-US" dirty="0"/>
            </a:br>
            <a:endParaRPr lang="en-US" dirty="0"/>
          </a:p>
        </p:txBody>
      </p:sp>
      <p:sp>
        <p:nvSpPr>
          <p:cNvPr id="3" name="Content Placeholder 2"/>
          <p:cNvSpPr>
            <a:spLocks noGrp="1"/>
          </p:cNvSpPr>
          <p:nvPr>
            <p:ph idx="1"/>
          </p:nvPr>
        </p:nvSpPr>
        <p:spPr>
          <a:xfrm>
            <a:off x="321973" y="940156"/>
            <a:ext cx="11230375" cy="5769735"/>
          </a:xfrm>
        </p:spPr>
        <p:txBody>
          <a:bodyPr>
            <a:normAutofit/>
          </a:bodyPr>
          <a:lstStyle/>
          <a:p>
            <a:r>
              <a:rPr lang="en-US" sz="2000" i="1" u="sng" dirty="0"/>
              <a:t>https://www.nepalpolice.gov.np/images/general_notice/muluki_aparadh_ain_2074.pdf </a:t>
            </a:r>
          </a:p>
          <a:p>
            <a:r>
              <a:rPr lang="en-US" sz="2000" i="1" u="sng" dirty="0"/>
              <a:t>http://www.crimediv.gov.np/?q=node/7 </a:t>
            </a:r>
          </a:p>
          <a:p>
            <a:r>
              <a:rPr lang="en-US" sz="2000" i="1" u="sng" dirty="0"/>
              <a:t>https://doit.gov.np/en/resources/2</a:t>
            </a:r>
            <a:endParaRPr lang="en-US" sz="2000" i="1" dirty="0"/>
          </a:p>
          <a:p>
            <a:r>
              <a:rPr lang="en-US" sz="2000" i="1" u="sng" dirty="0"/>
              <a:t>http://www.lawcommission.gov.np/en/archives/16951 </a:t>
            </a:r>
          </a:p>
          <a:p>
            <a:r>
              <a:rPr lang="en-US" sz="2000" i="1" u="sng" dirty="0"/>
              <a:t>https://cib.nepalpolice.gov.np/</a:t>
            </a:r>
            <a:endParaRPr lang="en-US" sz="2000" i="1" dirty="0"/>
          </a:p>
          <a:p>
            <a:r>
              <a:rPr lang="en-US" sz="2000" i="1" u="sng" dirty="0"/>
              <a:t>https://en.wikipedia.org/wiki/National_Investigation_Department_of_Nepal </a:t>
            </a:r>
          </a:p>
          <a:p>
            <a:r>
              <a:rPr lang="en-US" sz="2000" i="1" u="sng" dirty="0"/>
              <a:t>https://en.wikipedia.org/wiki/Nepal#Crime_and_law_enforcement </a:t>
            </a:r>
          </a:p>
          <a:p>
            <a:r>
              <a:rPr lang="en-US" sz="2000" i="1" u="sng" dirty="0"/>
              <a:t>http://www.crimediv.gov.np/</a:t>
            </a:r>
            <a:endParaRPr lang="en-US" sz="2000" i="1" dirty="0"/>
          </a:p>
          <a:p>
            <a:r>
              <a:rPr lang="en-US" sz="2000" i="1" u="sng" dirty="0"/>
              <a:t>https://en.wikipedia.org/wiki/Intellectual_property#Intellectual_property_rights </a:t>
            </a:r>
          </a:p>
          <a:p>
            <a:r>
              <a:rPr lang="en-US" sz="2000" i="1" u="sng" dirty="0"/>
              <a:t>https://en.wikipedia.org/wiki/Copyright </a:t>
            </a:r>
          </a:p>
          <a:p>
            <a:r>
              <a:rPr lang="en-US" sz="2000" i="1" u="sng" dirty="0"/>
              <a:t>https://en.wikipedia.org/wiki/Trademark</a:t>
            </a:r>
            <a:endParaRPr lang="en-US" sz="2000" i="1" dirty="0"/>
          </a:p>
          <a:p>
            <a:r>
              <a:rPr lang="en-US" sz="2000" i="1" u="sng" dirty="0"/>
              <a:t>https://en.wikipedia.org/wiki/Intellectual_property#Intellectual_property_rights</a:t>
            </a:r>
            <a:endParaRPr lang="en-US" sz="2000" i="1" dirty="0"/>
          </a:p>
        </p:txBody>
      </p:sp>
    </p:spTree>
    <p:extLst>
      <p:ext uri="{BB962C8B-B14F-4D97-AF65-F5344CB8AC3E}">
        <p14:creationId xmlns:p14="http://schemas.microsoft.com/office/powerpoint/2010/main" val="210785149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6643" y="2200025"/>
            <a:ext cx="4855335"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8000" b="1" i="1" u="sng" cap="none" spc="0" dirty="0">
                <a:ln w="12700">
                  <a:solidFill>
                    <a:schemeClr val="tx1"/>
                  </a:solidFill>
                  <a:prstDash val="solid"/>
                </a:ln>
                <a:solidFill>
                  <a:schemeClr val="bg1">
                    <a:lumMod val="95000"/>
                    <a:lumOff val="5000"/>
                  </a:schemeClr>
                </a:solidFill>
                <a:effectLst>
                  <a:outerShdw blurRad="60007" dist="200025" dir="15000000" sy="30000" kx="-1800000" algn="bl" rotWithShape="0">
                    <a:prstClr val="black">
                      <a:alpha val="32000"/>
                    </a:prstClr>
                  </a:outerShdw>
                </a:effectLst>
                <a:latin typeface="Bernard MT Condensed" panose="02050806060905020404" pitchFamily="18" charset="0"/>
              </a:rPr>
              <a:t>THANK YOU</a:t>
            </a:r>
          </a:p>
        </p:txBody>
      </p:sp>
    </p:spTree>
    <p:extLst>
      <p:ext uri="{BB962C8B-B14F-4D97-AF65-F5344CB8AC3E}">
        <p14:creationId xmlns:p14="http://schemas.microsoft.com/office/powerpoint/2010/main" val="195318660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Objectives</a:t>
            </a:r>
          </a:p>
        </p:txBody>
      </p:sp>
      <p:sp>
        <p:nvSpPr>
          <p:cNvPr id="3" name="Content Placeholder 2"/>
          <p:cNvSpPr>
            <a:spLocks noGrp="1"/>
          </p:cNvSpPr>
          <p:nvPr>
            <p:ph idx="1"/>
          </p:nvPr>
        </p:nvSpPr>
        <p:spPr>
          <a:xfrm>
            <a:off x="677334" y="1735586"/>
            <a:ext cx="8596668" cy="3880773"/>
          </a:xfrm>
        </p:spPr>
        <p:txBody>
          <a:bodyPr>
            <a:normAutofit/>
          </a:bodyPr>
          <a:lstStyle/>
          <a:p>
            <a:pPr lvl="0" fontAlgn="base"/>
            <a:r>
              <a:rPr lang="en-US" sz="2800" dirty="0"/>
              <a:t>To know about the cyber space, cyber law and its history and why we need</a:t>
            </a:r>
          </a:p>
          <a:p>
            <a:pPr lvl="0" fontAlgn="base"/>
            <a:r>
              <a:rPr lang="en-US" sz="2800" dirty="0"/>
              <a:t>How the cyber law comes into practice in Nepal </a:t>
            </a:r>
          </a:p>
          <a:p>
            <a:r>
              <a:rPr lang="en-US" sz="2800" dirty="0"/>
              <a:t>Present scenario and implementation</a:t>
            </a:r>
          </a:p>
          <a:p>
            <a:pPr lvl="0" fontAlgn="base"/>
            <a:r>
              <a:rPr lang="en-US" sz="2800" dirty="0"/>
              <a:t>Pros and cons of cyber law</a:t>
            </a:r>
          </a:p>
          <a:p>
            <a:pPr marL="0" indent="0">
              <a:buNone/>
            </a:pPr>
            <a:endParaRPr lang="en-US" sz="2800" dirty="0"/>
          </a:p>
        </p:txBody>
      </p:sp>
    </p:spTree>
    <p:extLst>
      <p:ext uri="{BB962C8B-B14F-4D97-AF65-F5344CB8AC3E}">
        <p14:creationId xmlns:p14="http://schemas.microsoft.com/office/powerpoint/2010/main" val="176653307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62" y="120202"/>
            <a:ext cx="8591422" cy="819956"/>
          </a:xfrm>
        </p:spPr>
        <p:txBody>
          <a:bodyPr>
            <a:normAutofit fontScale="90000"/>
          </a:bodyPr>
          <a:lstStyle/>
          <a:p>
            <a:r>
              <a:rPr lang="en-US" u="sng" dirty="0"/>
              <a:t>Cyber Space</a:t>
            </a:r>
            <a:br>
              <a:rPr lang="en-US" dirty="0"/>
            </a:br>
            <a:endParaRPr lang="en-US" dirty="0"/>
          </a:p>
        </p:txBody>
      </p:sp>
      <p:sp>
        <p:nvSpPr>
          <p:cNvPr id="3" name="Content Placeholder 2"/>
          <p:cNvSpPr>
            <a:spLocks noGrp="1"/>
          </p:cNvSpPr>
          <p:nvPr>
            <p:ph idx="1"/>
          </p:nvPr>
        </p:nvSpPr>
        <p:spPr>
          <a:xfrm>
            <a:off x="579548" y="940158"/>
            <a:ext cx="9388700" cy="5409127"/>
          </a:xfrm>
        </p:spPr>
        <p:txBody>
          <a:bodyPr>
            <a:normAutofit lnSpcReduction="10000"/>
          </a:bodyPr>
          <a:lstStyle/>
          <a:p>
            <a:r>
              <a:rPr lang="en-US" sz="2400" dirty="0"/>
              <a:t>‘</a:t>
            </a:r>
            <a:r>
              <a:rPr lang="en-US" sz="2400" i="1" dirty="0">
                <a:solidFill>
                  <a:srgbClr val="00B0F0"/>
                </a:solidFill>
              </a:rPr>
              <a:t>Cyber Space</a:t>
            </a:r>
            <a:r>
              <a:rPr lang="en-US" sz="2400" dirty="0"/>
              <a:t>’ was used in 1984 by the author, </a:t>
            </a:r>
            <a:r>
              <a:rPr lang="en-US" sz="2400" i="1" dirty="0"/>
              <a:t>William</a:t>
            </a:r>
            <a:r>
              <a:rPr lang="en-US" sz="2400" dirty="0"/>
              <a:t> </a:t>
            </a:r>
            <a:r>
              <a:rPr lang="en-US" sz="2400" i="1" dirty="0"/>
              <a:t>Gibson</a:t>
            </a:r>
            <a:r>
              <a:rPr lang="en-US" sz="2400" dirty="0"/>
              <a:t> in his scientific novel ‘</a:t>
            </a:r>
            <a:r>
              <a:rPr lang="en-US" sz="2400" i="1" dirty="0"/>
              <a:t>Neuromancer</a:t>
            </a:r>
            <a:r>
              <a:rPr lang="en-US" sz="2400" dirty="0"/>
              <a:t>’ to describe virtual world of computer such as the internet, computers, computer network, telecommunication, etc. </a:t>
            </a:r>
          </a:p>
          <a:p>
            <a:r>
              <a:rPr lang="en-US" sz="2400" dirty="0"/>
              <a:t>Today, Cyber Space has become synonymous with the Internet, however, cyberspace is known as the WWW (World Wide Web). </a:t>
            </a:r>
          </a:p>
          <a:p>
            <a:r>
              <a:rPr lang="en-US" sz="2400" dirty="0"/>
              <a:t>The Cyber Space is governed by a system of law and regulation called Cyber Law. </a:t>
            </a:r>
          </a:p>
          <a:p>
            <a:pPr lvl="0" fontAlgn="base"/>
            <a:r>
              <a:rPr lang="en-US" sz="2400" dirty="0"/>
              <a:t>Cyber Space is widespread, interconnected digital technology. Often call internet or web(www) invented by  </a:t>
            </a:r>
            <a:r>
              <a:rPr lang="en-US" sz="2400" i="1" u="sng" dirty="0"/>
              <a:t>Tim Berners-Lee</a:t>
            </a:r>
            <a:r>
              <a:rPr lang="en-US" sz="2400" u="sng" dirty="0"/>
              <a:t>.</a:t>
            </a:r>
            <a:endParaRPr lang="en-US" sz="2400" dirty="0"/>
          </a:p>
          <a:p>
            <a:pPr lvl="0" fontAlgn="base"/>
            <a:r>
              <a:rPr lang="en-US" sz="2400" dirty="0"/>
              <a:t>Individuals can interact, exchange ideas, share information, provide social support, conduct business, direct actions, create artistic media, play games, engage in political discussion, and so on, using this global network. </a:t>
            </a:r>
          </a:p>
          <a:p>
            <a:endParaRPr lang="en-US" dirty="0"/>
          </a:p>
        </p:txBody>
      </p:sp>
    </p:spTree>
    <p:extLst>
      <p:ext uri="{BB962C8B-B14F-4D97-AF65-F5344CB8AC3E}">
        <p14:creationId xmlns:p14="http://schemas.microsoft.com/office/powerpoint/2010/main" val="271702425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330" y="133082"/>
            <a:ext cx="8596668" cy="639651"/>
          </a:xfrm>
        </p:spPr>
        <p:txBody>
          <a:bodyPr>
            <a:normAutofit fontScale="90000"/>
          </a:bodyPr>
          <a:lstStyle/>
          <a:p>
            <a:r>
              <a:rPr lang="en-US" u="sng" dirty="0"/>
              <a:t>Cyber Crime and Cyber Attacks</a:t>
            </a:r>
          </a:p>
        </p:txBody>
      </p:sp>
      <p:sp>
        <p:nvSpPr>
          <p:cNvPr id="3" name="Content Placeholder 2"/>
          <p:cNvSpPr>
            <a:spLocks noGrp="1"/>
          </p:cNvSpPr>
          <p:nvPr>
            <p:ph idx="1"/>
          </p:nvPr>
        </p:nvSpPr>
        <p:spPr>
          <a:xfrm>
            <a:off x="646330" y="772733"/>
            <a:ext cx="9090794" cy="5461688"/>
          </a:xfrm>
        </p:spPr>
        <p:txBody>
          <a:bodyPr>
            <a:noAutofit/>
          </a:bodyPr>
          <a:lstStyle/>
          <a:p>
            <a:pPr lvl="0" fontAlgn="base"/>
            <a:r>
              <a:rPr lang="en-US" sz="2000" i="1" dirty="0">
                <a:solidFill>
                  <a:srgbClr val="00B0F0"/>
                </a:solidFill>
              </a:rPr>
              <a:t>Cyber crime </a:t>
            </a:r>
            <a:r>
              <a:rPr lang="en-US" sz="2000" dirty="0"/>
              <a:t>is any illegal act committed by using a computer.</a:t>
            </a:r>
          </a:p>
          <a:p>
            <a:pPr lvl="0" fontAlgn="base"/>
            <a:r>
              <a:rPr lang="en-US" sz="2000" dirty="0"/>
              <a:t>Unlawful acts wherein the computer is either a tools or a target or both.</a:t>
            </a:r>
          </a:p>
          <a:p>
            <a:pPr lvl="0" fontAlgn="base"/>
            <a:r>
              <a:rPr lang="en-US" sz="2000" i="1" dirty="0">
                <a:solidFill>
                  <a:srgbClr val="00B0F0"/>
                </a:solidFill>
              </a:rPr>
              <a:t>Cyber Attack </a:t>
            </a:r>
            <a:r>
              <a:rPr lang="en-US" sz="2000" dirty="0"/>
              <a:t>is any attempt to expose, alter, disable, destroy, steal or gain unauthorized access to or make unauthorized use of others resources.</a:t>
            </a:r>
          </a:p>
          <a:p>
            <a:pPr lvl="0" fontAlgn="base"/>
            <a:r>
              <a:rPr lang="en-US" sz="2000" dirty="0"/>
              <a:t>Cyber Crimes </a:t>
            </a:r>
            <a:r>
              <a:rPr lang="en-US" sz="2000" i="1" dirty="0"/>
              <a:t>like Hacking , Piracy/intellectual Property crimes, identity thief and credit card fraud, malware( Virus, Adware, Spyware, Trojans, Worms, Ransomware , Bot , etc</a:t>
            </a:r>
            <a:r>
              <a:rPr lang="en-US" sz="2000" dirty="0"/>
              <a:t>.) attacks and many more.</a:t>
            </a:r>
          </a:p>
          <a:p>
            <a:pPr lvl="0" fontAlgn="base"/>
            <a:r>
              <a:rPr lang="en-US" sz="2000" dirty="0"/>
              <a:t>Cyber Attacks like Malware/Ransomware attacks, Man-In-The Middle attack, DOS/DDOS  attacks, SQL injection are the examples.</a:t>
            </a:r>
          </a:p>
          <a:p>
            <a:pPr lvl="0" fontAlgn="base"/>
            <a:r>
              <a:rPr lang="en-US" sz="2000" dirty="0"/>
              <a:t>Zero-Day exploits, phishing, social engineering attacks, online scams/fraud, salami attacks(salami slicing ), cyber defamation, email bombing, pornography and many others.</a:t>
            </a:r>
          </a:p>
          <a:p>
            <a:pPr marL="0" indent="0">
              <a:buNone/>
            </a:pPr>
            <a:r>
              <a:rPr lang="en-US" sz="2000" b="1" i="1" u="sng" dirty="0">
                <a:solidFill>
                  <a:srgbClr val="00B0F0"/>
                </a:solidFill>
              </a:rPr>
              <a:t>Note: </a:t>
            </a:r>
            <a:r>
              <a:rPr lang="en-US" sz="2000" b="1" i="1" dirty="0">
                <a:solidFill>
                  <a:srgbClr val="00B0F0"/>
                </a:solidFill>
              </a:rPr>
              <a:t>The first cyber crime was reported in 1820. It was made against the workers who tried to destroy the physical infrastructures complaining their lost of job due to automated machine adapted by the French Cloth Industry</a:t>
            </a:r>
            <a:r>
              <a:rPr lang="en-US" sz="2000" dirty="0">
                <a:solidFill>
                  <a:srgbClr val="00B0F0"/>
                </a:solidFill>
              </a:rPr>
              <a:t>.</a:t>
            </a:r>
          </a:p>
        </p:txBody>
      </p:sp>
    </p:spTree>
    <p:extLst>
      <p:ext uri="{BB962C8B-B14F-4D97-AF65-F5344CB8AC3E}">
        <p14:creationId xmlns:p14="http://schemas.microsoft.com/office/powerpoint/2010/main" val="2081075843"/>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255213466"/>
              </p:ext>
            </p:extLst>
          </p:nvPr>
        </p:nvGraphicFramePr>
        <p:xfrm>
          <a:off x="2756079" y="875764"/>
          <a:ext cx="4378818" cy="220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1009796956"/>
              </p:ext>
            </p:extLst>
          </p:nvPr>
        </p:nvGraphicFramePr>
        <p:xfrm>
          <a:off x="463639" y="2962140"/>
          <a:ext cx="9594761" cy="3451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0" y="0"/>
            <a:ext cx="6671255" cy="523220"/>
          </a:xfrm>
          <a:prstGeom prst="rect">
            <a:avLst/>
          </a:prstGeom>
          <a:noFill/>
        </p:spPr>
        <p:txBody>
          <a:bodyPr wrap="square" rtlCol="0">
            <a:spAutoFit/>
          </a:bodyPr>
          <a:lstStyle/>
          <a:p>
            <a:r>
              <a:rPr lang="en-US" sz="2800" u="sng" dirty="0">
                <a:solidFill>
                  <a:srgbClr val="00B0F0"/>
                </a:solidFill>
              </a:rPr>
              <a:t>CLASSIFICATIONS OF CYBER CRIME</a:t>
            </a:r>
          </a:p>
        </p:txBody>
      </p:sp>
    </p:spTree>
    <p:extLst>
      <p:ext uri="{BB962C8B-B14F-4D97-AF65-F5344CB8AC3E}">
        <p14:creationId xmlns:p14="http://schemas.microsoft.com/office/powerpoint/2010/main" val="130468333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28260369"/>
              </p:ext>
            </p:extLst>
          </p:nvPr>
        </p:nvGraphicFramePr>
        <p:xfrm>
          <a:off x="2176530" y="-139904"/>
          <a:ext cx="5833842" cy="2741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585959952"/>
              </p:ext>
            </p:extLst>
          </p:nvPr>
        </p:nvGraphicFramePr>
        <p:xfrm>
          <a:off x="1894427" y="3335628"/>
          <a:ext cx="6682902" cy="28848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2221030"/>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noGrp="1"/>
          </p:cNvGraphicFramePr>
          <p:nvPr>
            <p:ph idx="1"/>
            <p:extLst>
              <p:ext uri="{D42A27DB-BD31-4B8C-83A1-F6EECF244321}">
                <p14:modId xmlns:p14="http://schemas.microsoft.com/office/powerpoint/2010/main" val="2529525578"/>
              </p:ext>
            </p:extLst>
          </p:nvPr>
        </p:nvGraphicFramePr>
        <p:xfrm>
          <a:off x="1092587" y="504392"/>
          <a:ext cx="8115807" cy="5510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14892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352</TotalTime>
  <Words>3289</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Bernard MT Condensed</vt:lpstr>
      <vt:lpstr>Trebuchet MS</vt:lpstr>
      <vt:lpstr>Wingdings</vt:lpstr>
      <vt:lpstr>Wingdings 3</vt:lpstr>
      <vt:lpstr>Facet</vt:lpstr>
      <vt:lpstr>PowerPoint Presentation</vt:lpstr>
      <vt:lpstr>A Case Study On        Cyber Law        </vt:lpstr>
      <vt:lpstr>Contents</vt:lpstr>
      <vt:lpstr>Objectives</vt:lpstr>
      <vt:lpstr>Cyber Space </vt:lpstr>
      <vt:lpstr>Cyber Crime and Cyber Attacks</vt:lpstr>
      <vt:lpstr>PowerPoint Presentation</vt:lpstr>
      <vt:lpstr>PowerPoint Presentation</vt:lpstr>
      <vt:lpstr>PowerPoint Presentation</vt:lpstr>
      <vt:lpstr>Cyber Ethics</vt:lpstr>
      <vt:lpstr>Cyber Law</vt:lpstr>
      <vt:lpstr>PowerPoint Presentation</vt:lpstr>
      <vt:lpstr>PowerPoint Presentation</vt:lpstr>
      <vt:lpstr>PowerPoint Presentation</vt:lpstr>
      <vt:lpstr>Technology uses :</vt:lpstr>
      <vt:lpstr>Digital Signature System </vt:lpstr>
      <vt:lpstr>International Cyber Law </vt:lpstr>
      <vt:lpstr>Cyber Law in Nepal</vt:lpstr>
      <vt:lpstr>Electronic Transactions act,2063</vt:lpstr>
      <vt:lpstr>PowerPoint Presentation</vt:lpstr>
      <vt:lpstr>PowerPoint Presentation</vt:lpstr>
      <vt:lpstr>PowerPoint Presentation</vt:lpstr>
      <vt:lpstr>PowerPoint Presentation</vt:lpstr>
      <vt:lpstr>Current Situation of Cyber Law in Nepal</vt:lpstr>
      <vt:lpstr>Implementation Aspect of Cyber Law </vt:lpstr>
      <vt:lpstr>TO REPORT ABOUT THE ANY CYBER CRIME</vt:lpstr>
      <vt:lpstr>Advantage of Cyber Law </vt:lpstr>
      <vt:lpstr>Disadvantage of Cyber Law</vt:lpstr>
      <vt:lpstr>Limitation of Cyber Law in Nepal</vt:lpstr>
      <vt:lpstr>Recommendation and Suggestion </vt:lpstr>
      <vt:lpstr>PowerPoint Presentation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Study On        Cyber Law</dc:title>
  <dc:creator>Bijay</dc:creator>
  <cp:lastModifiedBy>shiva angus</cp:lastModifiedBy>
  <cp:revision>118</cp:revision>
  <dcterms:created xsi:type="dcterms:W3CDTF">2019-04-03T22:46:34Z</dcterms:created>
  <dcterms:modified xsi:type="dcterms:W3CDTF">2019-05-11T01:55:29Z</dcterms:modified>
</cp:coreProperties>
</file>