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77E5-BC5E-4A3F-BF52-9467A84C7154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F0CF-1DC7-4BC0-A685-4B42F3D05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7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77E5-BC5E-4A3F-BF52-9467A84C7154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F0CF-1DC7-4BC0-A685-4B42F3D05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4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77E5-BC5E-4A3F-BF52-9467A84C7154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F0CF-1DC7-4BC0-A685-4B42F3D05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6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77E5-BC5E-4A3F-BF52-9467A84C7154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F0CF-1DC7-4BC0-A685-4B42F3D05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1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77E5-BC5E-4A3F-BF52-9467A84C7154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F0CF-1DC7-4BC0-A685-4B42F3D05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4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77E5-BC5E-4A3F-BF52-9467A84C7154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F0CF-1DC7-4BC0-A685-4B42F3D05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5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77E5-BC5E-4A3F-BF52-9467A84C7154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F0CF-1DC7-4BC0-A685-4B42F3D05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6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77E5-BC5E-4A3F-BF52-9467A84C7154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F0CF-1DC7-4BC0-A685-4B42F3D05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6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77E5-BC5E-4A3F-BF52-9467A84C7154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F0CF-1DC7-4BC0-A685-4B42F3D05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5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77E5-BC5E-4A3F-BF52-9467A84C7154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F0CF-1DC7-4BC0-A685-4B42F3D05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9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77E5-BC5E-4A3F-BF52-9467A84C7154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F0CF-1DC7-4BC0-A685-4B42F3D05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7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577E5-BC5E-4A3F-BF52-9467A84C7154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EF0CF-1DC7-4BC0-A685-4B42F3D05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2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>
            <a:off x="1531448" y="4451350"/>
            <a:ext cx="5689599" cy="1143000"/>
          </a:xfrm>
          <a:prstGeom prst="parallelogram">
            <a:avLst>
              <a:gd name="adj" fmla="val 145220"/>
            </a:avLst>
          </a:prstGeom>
          <a:pattFill prst="pct10">
            <a:fgClr>
              <a:prstClr val="black"/>
            </a:fgClr>
            <a:bgClr>
              <a:prstClr val="white"/>
            </a:bgClr>
          </a:pattFill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2466849" y="4822863"/>
            <a:ext cx="2168651" cy="534422"/>
          </a:xfrm>
          <a:prstGeom prst="ellipse">
            <a:avLst/>
          </a:prstGeom>
          <a:solidFill>
            <a:srgbClr val="C0504D">
              <a:lumMod val="75000"/>
              <a:alpha val="75000"/>
            </a:srgbClr>
          </a:solidFill>
          <a:ln w="9525" cap="flat" cmpd="sng" algn="ctr">
            <a:solidFill>
              <a:srgbClr val="C0504D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4451132" y="4499250"/>
            <a:ext cx="2168651" cy="534422"/>
          </a:xfrm>
          <a:prstGeom prst="ellipse">
            <a:avLst/>
          </a:prstGeom>
          <a:solidFill>
            <a:srgbClr val="C0504D">
              <a:lumMod val="40000"/>
              <a:lumOff val="60000"/>
              <a:alpha val="75000"/>
            </a:srgbClr>
          </a:solidFill>
          <a:ln w="9525" cap="flat" cmpd="sng" algn="ctr">
            <a:solidFill>
              <a:srgbClr val="C0504D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8631" y="4826253"/>
            <a:ext cx="14340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50000"/>
                  </a:srgbClr>
                </a:solidFill>
                <a:effectLst>
                  <a:glow rad="127000">
                    <a:prstClr val="white">
                      <a:alpha val="50000"/>
                    </a:prstClr>
                  </a:glow>
                </a:effectLst>
                <a:uLnTx/>
                <a:uFillTx/>
              </a:rPr>
              <a:t>I. No resource use rules </a:t>
            </a:r>
            <a:endParaRPr kumimoji="0" lang="en-US" sz="1050" b="0" i="1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>
                <a:glow rad="127000">
                  <a:prstClr val="white">
                    <a:alpha val="50000"/>
                  </a:prstClr>
                </a:glow>
              </a:effectLst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2471" y="4734427"/>
            <a:ext cx="147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50000"/>
                  </a:srgbClr>
                </a:solidFill>
                <a:effectLst>
                  <a:glow rad="127000">
                    <a:prstClr val="white">
                      <a:alpha val="50000"/>
                    </a:prstClr>
                  </a:glow>
                </a:effectLst>
                <a:uLnTx/>
                <a:uFillTx/>
              </a:rPr>
              <a:t>II. Resource use rules</a:t>
            </a:r>
            <a:endParaRPr kumimoji="0" lang="en-US" sz="1050" b="0" i="1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>
                <a:glow rad="127000">
                  <a:prstClr val="white">
                    <a:alpha val="50000"/>
                  </a:prstClr>
                </a:glow>
              </a:effectLst>
              <a:uLnTx/>
              <a:uFillTx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4575" y="5283595"/>
            <a:ext cx="938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uLnTx/>
                <a:uFillTx/>
              </a:rPr>
              <a:t>Drought</a:t>
            </a: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glow rad="190500">
                  <a:prstClr val="white"/>
                </a:glow>
              </a:effectLst>
              <a:uLnTx/>
              <a:uFillTx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49249" y="4629091"/>
            <a:ext cx="327903" cy="184150"/>
          </a:xfrm>
          <a:prstGeom prst="rect">
            <a:avLst/>
          </a:prstGeom>
          <a:solidFill>
            <a:srgbClr val="C0504D">
              <a:lumMod val="75000"/>
              <a:alpha val="75000"/>
            </a:srgbClr>
          </a:solidFill>
          <a:ln w="9525" cap="flat" cmpd="sng" algn="ctr">
            <a:solidFill>
              <a:srgbClr val="C0504D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9249" y="4889441"/>
            <a:ext cx="327903" cy="184150"/>
          </a:xfrm>
          <a:prstGeom prst="rect">
            <a:avLst/>
          </a:prstGeom>
          <a:solidFill>
            <a:srgbClr val="C0504D">
              <a:lumMod val="40000"/>
              <a:lumOff val="60000"/>
              <a:alpha val="75000"/>
            </a:srgbClr>
          </a:solidFill>
          <a:ln w="9525" cap="flat" cmpd="sng" algn="ctr">
            <a:solidFill>
              <a:srgbClr val="C0504D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276" y="4567029"/>
            <a:ext cx="569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50000"/>
                  </a:srgbClr>
                </a:solidFill>
                <a:effectLst>
                  <a:glow rad="127000">
                    <a:prstClr val="white">
                      <a:alpha val="50000"/>
                    </a:prstClr>
                  </a:glow>
                </a:effectLst>
                <a:uLnTx/>
                <a:uFillTx/>
              </a:rPr>
              <a:t>High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>
                <a:glow rad="127000">
                  <a:prstClr val="white">
                    <a:alpha val="50000"/>
                  </a:prstClr>
                </a:glow>
              </a:effectLst>
              <a:uLnTx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2930" y="4818628"/>
            <a:ext cx="125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50000"/>
                  </a:srgbClr>
                </a:solidFill>
                <a:effectLst>
                  <a:glow rad="127000">
                    <a:prstClr val="white">
                      <a:alpha val="50000"/>
                    </a:prstClr>
                  </a:glow>
                </a:effectLst>
                <a:uLnTx/>
                <a:uFillTx/>
              </a:rPr>
              <a:t>Low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>
                <a:glow rad="127000">
                  <a:prstClr val="white">
                    <a:alpha val="50000"/>
                  </a:prstClr>
                </a:glow>
              </a:effectLst>
              <a:uLnTx/>
              <a:uFillTx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35076" y="5040931"/>
            <a:ext cx="444205" cy="152400"/>
          </a:xfrm>
          <a:prstGeom prst="ellips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6374" y="4958667"/>
            <a:ext cx="29973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glow rad="38100">
                    <a:prstClr val="white">
                      <a:alpha val="50000"/>
                    </a:prstClr>
                  </a:glow>
                </a:effectLst>
                <a:uLnTx/>
                <a:uFillTx/>
              </a:rPr>
              <a:t>a</a:t>
            </a: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glow rad="38100">
                  <a:prstClr val="white">
                    <a:alpha val="50000"/>
                  </a:prstClr>
                </a:glow>
              </a:effectLst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146229" y="5155855"/>
            <a:ext cx="444205" cy="152400"/>
          </a:xfrm>
          <a:prstGeom prst="ellips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7527" y="5082057"/>
            <a:ext cx="29973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glow rad="38100">
                    <a:prstClr val="white">
                      <a:alpha val="50000"/>
                    </a:prstClr>
                  </a:glow>
                </a:effectLst>
                <a:uLnTx/>
                <a:uFillTx/>
              </a:rPr>
              <a:t>b</a:t>
            </a: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glow rad="38100">
                  <a:prstClr val="white">
                    <a:alpha val="50000"/>
                  </a:prstClr>
                </a:glow>
              </a:effectLst>
              <a:uLnTx/>
              <a:uFillTx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563628" y="4644275"/>
            <a:ext cx="444205" cy="152400"/>
          </a:xfrm>
          <a:prstGeom prst="ellips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54926" y="4562011"/>
            <a:ext cx="28462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glow rad="38100">
                    <a:prstClr val="white">
                      <a:alpha val="50000"/>
                    </a:prstClr>
                  </a:glow>
                </a:effectLst>
                <a:uLnTx/>
                <a:uFillTx/>
              </a:rPr>
              <a:t>c</a:t>
            </a:r>
          </a:p>
        </p:txBody>
      </p:sp>
      <p:sp>
        <p:nvSpPr>
          <p:cNvPr id="19" name="Oval 18"/>
          <p:cNvSpPr/>
          <p:nvPr/>
        </p:nvSpPr>
        <p:spPr>
          <a:xfrm>
            <a:off x="5307101" y="4555686"/>
            <a:ext cx="444205" cy="152400"/>
          </a:xfrm>
          <a:prstGeom prst="ellips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98399" y="4481888"/>
            <a:ext cx="29973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glow rad="38100">
                    <a:prstClr val="white">
                      <a:alpha val="50000"/>
                    </a:prstClr>
                  </a:glow>
                </a:effectLst>
                <a:uLnTx/>
                <a:uFillTx/>
              </a:rPr>
              <a:t>d</a:t>
            </a:r>
          </a:p>
        </p:txBody>
      </p:sp>
      <p:sp>
        <p:nvSpPr>
          <p:cNvPr id="21" name="Oval 20"/>
          <p:cNvSpPr/>
          <p:nvPr/>
        </p:nvSpPr>
        <p:spPr>
          <a:xfrm>
            <a:off x="5896901" y="4582027"/>
            <a:ext cx="444205" cy="152400"/>
          </a:xfrm>
          <a:prstGeom prst="ellips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88199" y="4499763"/>
            <a:ext cx="2940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glow rad="38100">
                    <a:prstClr val="white">
                      <a:alpha val="50000"/>
                    </a:prstClr>
                  </a:glow>
                </a:effectLst>
                <a:uLnTx/>
                <a:uFillTx/>
              </a:rPr>
              <a:t>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9719" y="4290745"/>
            <a:ext cx="125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glow rad="127000">
                    <a:prstClr val="white">
                      <a:alpha val="50000"/>
                    </a:prstClr>
                  </a:glow>
                </a:effectLst>
                <a:uLnTx/>
                <a:uFillTx/>
              </a:rPr>
              <a:t>Conflict risk: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glow rad="127000">
                  <a:prstClr val="white">
                    <a:alpha val="50000"/>
                  </a:prstClr>
                </a:glow>
              </a:effectLst>
              <a:uLnTx/>
              <a:uFillTx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13299" y="3790950"/>
            <a:ext cx="4070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Conditional drought risks for violence across territory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9513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 of U, CSBS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Linke</dc:creator>
  <cp:lastModifiedBy>Andrew Linke</cp:lastModifiedBy>
  <cp:revision>1</cp:revision>
  <dcterms:created xsi:type="dcterms:W3CDTF">2017-02-07T21:41:08Z</dcterms:created>
  <dcterms:modified xsi:type="dcterms:W3CDTF">2017-02-07T21:41:47Z</dcterms:modified>
</cp:coreProperties>
</file>