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4" y="-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19B82251-22A0-8847-B9D2-0DFCA1731C3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19B82251-22A0-8847-B9D2-0DFCA1731C3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251-22A0-8847-B9D2-0DFCA1731C3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19B82251-22A0-8847-B9D2-0DFCA1731C3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00AB458-6BE7-FD40-B9F3-04693AE68C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Inferring Political Opinion from Social Media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UG4 Project Meeting 1</a:t>
            </a:r>
          </a:p>
          <a:p>
            <a:r>
              <a:rPr lang="en-US" dirty="0" smtClean="0"/>
              <a:t>Angus Scott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4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classifier(s) to predict whether a Twitter user was more likely to be a Yes or No supporter in the Scottish Independence Referendum</a:t>
            </a:r>
          </a:p>
          <a:p>
            <a:r>
              <a:rPr lang="en-US" dirty="0" smtClean="0"/>
              <a:t>Using data obtained from both the Edinburgh Twitter Corpus and my own mining </a:t>
            </a:r>
          </a:p>
          <a:p>
            <a:r>
              <a:rPr lang="en-US" dirty="0" smtClean="0"/>
              <a:t>Use classification techniques as described in related papers (e.g. Sentiment Analysis, Clustering, Graph/Network Algorithms) and then adapt/improve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6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Media provides insight into users opinions</a:t>
            </a:r>
          </a:p>
          <a:p>
            <a:r>
              <a:rPr lang="en-US" dirty="0" smtClean="0"/>
              <a:t>Recent Scottish referendum demonstrates how much of the discussion is taking place online</a:t>
            </a:r>
          </a:p>
          <a:p>
            <a:r>
              <a:rPr lang="en-US" dirty="0" smtClean="0"/>
              <a:t>Considerably easier to aggregate data from social media than to do than in person polling</a:t>
            </a:r>
          </a:p>
          <a:p>
            <a:r>
              <a:rPr lang="en-US" dirty="0" smtClean="0"/>
              <a:t>Real world applications, politicians want to know the issues that affect their voters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4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collection of papers on the topic, in particular, those that have been included in AAAI Conference on Weblogs and Social Media (ICWSM)</a:t>
            </a:r>
          </a:p>
          <a:p>
            <a:r>
              <a:rPr lang="en-US" dirty="0" smtClean="0"/>
              <a:t>Testing suitability of data from the Edinburgh Twitter Corpus for this task, building a new crawler to improve the suitability of the data for 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6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Tasks to complete:</a:t>
            </a:r>
          </a:p>
          <a:p>
            <a:pPr lvl="1"/>
            <a:r>
              <a:rPr lang="en-US" dirty="0" smtClean="0"/>
              <a:t>Data Aggregation/Mining (October)</a:t>
            </a:r>
          </a:p>
          <a:p>
            <a:pPr lvl="1"/>
            <a:r>
              <a:rPr lang="en-US" dirty="0" smtClean="0"/>
              <a:t>Continue research/reading literature (November-Early Feb)</a:t>
            </a:r>
          </a:p>
          <a:p>
            <a:pPr lvl="1"/>
            <a:r>
              <a:rPr lang="en-US" dirty="0" smtClean="0"/>
              <a:t>Implement techniques covered in literature (November-Early Feb)</a:t>
            </a:r>
          </a:p>
          <a:p>
            <a:pPr lvl="1"/>
            <a:r>
              <a:rPr lang="en-US" dirty="0" smtClean="0"/>
              <a:t>Improve/implement novel idea (Feb-Early March)</a:t>
            </a:r>
          </a:p>
          <a:p>
            <a:pPr lvl="1"/>
            <a:r>
              <a:rPr lang="en-US" dirty="0" smtClean="0"/>
              <a:t>Complete Interim Report (23</a:t>
            </a:r>
            <a:r>
              <a:rPr lang="en-US" baseline="30000" dirty="0" smtClean="0"/>
              <a:t>rd</a:t>
            </a:r>
            <a:r>
              <a:rPr lang="en-US" dirty="0" smtClean="0"/>
              <a:t> January)</a:t>
            </a:r>
          </a:p>
          <a:p>
            <a:pPr lvl="1"/>
            <a:r>
              <a:rPr lang="en-US" dirty="0" smtClean="0"/>
              <a:t>Write Final Report (March)</a:t>
            </a:r>
          </a:p>
          <a:p>
            <a:pPr lvl="1"/>
            <a:r>
              <a:rPr lang="en-US" dirty="0" smtClean="0"/>
              <a:t>Submission (April 2nd)</a:t>
            </a:r>
          </a:p>
        </p:txBody>
      </p:sp>
    </p:spTree>
    <p:extLst>
      <p:ext uri="{BB962C8B-B14F-4D97-AF65-F5344CB8AC3E}">
        <p14:creationId xmlns:p14="http://schemas.microsoft.com/office/powerpoint/2010/main" val="58871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67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247</TotalTime>
  <Words>254</Words>
  <Application>Microsoft Macintosh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Capital</vt:lpstr>
      <vt:lpstr>Inferring Political Opinion from Social Media Data</vt:lpstr>
      <vt:lpstr>Project Task</vt:lpstr>
      <vt:lpstr>Project Motivation</vt:lpstr>
      <vt:lpstr>Current Progress</vt:lpstr>
      <vt:lpstr>Project Plan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Political Opinion from Social Media Data</dc:title>
  <dc:creator>Angus Scott</dc:creator>
  <cp:lastModifiedBy>Angus Scott</cp:lastModifiedBy>
  <cp:revision>16</cp:revision>
  <dcterms:created xsi:type="dcterms:W3CDTF">2014-10-10T10:40:49Z</dcterms:created>
  <dcterms:modified xsi:type="dcterms:W3CDTF">2014-10-10T14:48:39Z</dcterms:modified>
</cp:coreProperties>
</file>