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34" autoAdjust="0"/>
    <p:restoredTop sz="75782" autoAdjust="0"/>
  </p:normalViewPr>
  <p:slideViewPr>
    <p:cSldViewPr snapToGrid="0">
      <p:cViewPr varScale="1">
        <p:scale>
          <a:sx n="95" d="100"/>
          <a:sy n="95" d="100"/>
        </p:scale>
        <p:origin x="1544" y="1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a:solidFill>
                  <a:schemeClr val="tx1"/>
                </a:solidFill>
                <a:effectLst/>
                <a:latin typeface="Segoe UI" panose="020B0502040204020203" pitchFamily="34" charset="0"/>
                <a:ea typeface="+mn-ea"/>
                <a:cs typeface="Segoe UI" panose="020B0502040204020203" pitchFamily="34" charset="0"/>
              </a:rPr>
              <a:t>March 2020 </a:t>
            </a:r>
            <a:r>
              <a:rPr lang="en-US" sz="950" kern="1200" dirty="0">
                <a:solidFill>
                  <a:schemeClr val="tx1"/>
                </a:solidFill>
                <a:effectLst/>
                <a:latin typeface="Segoe UI" panose="020B0502040204020203" pitchFamily="34" charset="0"/>
                <a:ea typeface="+mn-ea"/>
                <a:cs typeface="Segoe UI" panose="020B0502040204020203" pitchFamily="34" charset="0"/>
              </a:rPr>
              <a:t>– no changes to pptx at this time</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3/5/20 12:49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solidFill>
                  <a:schemeClr val="tx1"/>
                </a:solidFill>
              </a:rPr>
              <a:t>Just-in-time access for remote administration of “jump box”.</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Management</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4" name="Picture 3" descr="Preferred Solution&#10;&#10;A diagram that depicts the network flow from two on-premises sites where the traffic flows through Equinix and Level 3 using VPN and ExpressRoute. Multiple virtual networks in Azure are connected via VPN peering.">
            <a:extLst>
              <a:ext uri="{FF2B5EF4-FFF2-40B4-BE49-F238E27FC236}">
                <a16:creationId xmlns:a16="http://schemas.microsoft.com/office/drawing/2014/main" id="{CF054EC1-B4E6-4F37-8B05-07D42E925B31}"/>
              </a:ext>
            </a:extLst>
          </p:cNvPr>
          <p:cNvPicPr>
            <a:picLocks noChangeAspect="1"/>
          </p:cNvPicPr>
          <p:nvPr/>
        </p:nvPicPr>
        <p:blipFill>
          <a:blip r:embed="rId3"/>
          <a:stretch>
            <a:fillRect/>
          </a:stretch>
        </p:blipFill>
        <p:spPr>
          <a:xfrm>
            <a:off x="386663" y="1189176"/>
            <a:ext cx="11075994" cy="5445738"/>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2728</Words>
  <Application>Microsoft Macintosh PowerPoint</Application>
  <PresentationFormat>Widescreen</PresentationFormat>
  <Paragraphs>268</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2020-03-05T18:49:37Z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