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01D9-6814-4716-A277-4EF8CED5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41116-EF5A-4098-A603-FF474AB6C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5264-F858-4661-9C05-D3927E2B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63A1-FD02-4DEC-9A1A-162EE9BF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D701-A6EA-46DB-B1FC-5409A7C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0B4-7C22-4F78-9E18-F81549F8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008FA-9E0E-4F2C-866C-6E809EFF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4069-580C-4833-ACFE-60C4C3D4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758C-F2AF-4656-AE17-8B7769A4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A92B-C614-4C11-8038-ED4CACB1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C0790-AB81-4293-8F92-68E1AB35A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B441-E0F8-46F6-9376-928CFEBB7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4FBF-5942-4C5E-8674-D48D8738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54A3-4C58-43CB-AAFC-EA5EC91D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178C-171F-4B38-A3E0-489EBABE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F17D-4CD9-426F-8CFC-308A706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923A-613D-450A-9E7D-CB72F300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44C3-76E7-4E99-A4E0-C67A3D9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6F6A-630A-4989-B88D-98CF76E5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4C0F-8572-45A4-871D-F8AA9C26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FCC-65B4-4176-93A5-F8E764E9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1CA6-0297-48F8-8F4E-8420D3E2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9E05-4829-4E59-8C0E-81CA9741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E25B-6A96-4399-9E47-C2EE5F7E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DE83-9DFC-45EE-88F7-A2B75F32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6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BC5-D971-4819-A442-6AE25B3E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7C9D-76B6-4FED-8358-F80197427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3F32-EE6C-4FB4-B014-2BC24CE5F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AFB8-57E2-48BB-AED8-7F19C804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7A331-F5C4-451C-8256-4D655B4F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BD7B4-E418-4E18-B325-1DCA2784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4248-86A6-482D-8FA1-212E7479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7A58-4C74-4376-8B94-62C99B6A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AB6C4-3CAB-43D0-8899-4D635A14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6CE4B-317D-48E1-8894-2A512A09E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BBFF8-CC86-4021-ADE7-696AF8D37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859CB-DE1E-4146-8D3C-667FF32A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336E0-553C-4E0C-8F32-9541CAA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AA839-C9A8-4C1E-B9CC-F3593B90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EE0B-F7ED-4E67-8593-0456A287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183F9-EC38-40F2-B4E3-71703B16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0C94C-0695-480C-963B-DC0E8F51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78859-5648-4CC5-B1C8-1277A984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861A3-2C47-459D-ADFB-556475E9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3F7EE-6313-4759-82E2-F41A14C8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329F-EFFC-4684-9A3C-943EDED7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CB50-5164-4CAC-B651-91E84044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AE57-9B00-4781-AD49-D99AE7AC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00EE-7C3D-45DB-8258-986076DC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11C47-96E0-42C3-A665-5BDD424D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B218-46C3-44BD-8BA4-B26112DC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1545-0A81-4712-9AE4-1074029E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4B13-8312-4757-BCFB-4651E071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3DF80-5CD6-498B-9CE4-5ED5B7772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A3912-4AFA-4DB4-99D5-1A11ECAC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5AD9-502D-448A-9419-3B79E295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EF219-9662-427E-BCDB-F3E7566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5AD4-82EF-4B6D-A508-3648F18C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E8AA2-F1F9-4238-8814-D47FAEC9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DCE7-34B5-4C8D-ACDB-18729667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8411-6744-4E18-AA7F-7F8606129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82CC-A7A1-4210-8F29-160017BFCCB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444C-5FE7-482E-91BC-2FDDB0B5E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E460-A31B-4788-AE65-AB0396E5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213A-DE4F-4B2E-9EF8-0FE53E610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424BA1-7376-41A0-91F5-59A84C04329C}"/>
              </a:ext>
            </a:extLst>
          </p:cNvPr>
          <p:cNvCxnSpPr>
            <a:cxnSpLocks/>
          </p:cNvCxnSpPr>
          <p:nvPr/>
        </p:nvCxnSpPr>
        <p:spPr>
          <a:xfrm>
            <a:off x="3068437" y="5528856"/>
            <a:ext cx="47431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DD025A-E052-4F0E-BC64-782B2148AFCC}"/>
              </a:ext>
            </a:extLst>
          </p:cNvPr>
          <p:cNvCxnSpPr>
            <a:cxnSpLocks/>
          </p:cNvCxnSpPr>
          <p:nvPr/>
        </p:nvCxnSpPr>
        <p:spPr>
          <a:xfrm flipV="1">
            <a:off x="3372124" y="1550126"/>
            <a:ext cx="24172" cy="4186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E0A73D-ECBD-44EE-818F-9CBA13B9709B}"/>
              </a:ext>
            </a:extLst>
          </p:cNvPr>
          <p:cNvCxnSpPr>
            <a:cxnSpLocks/>
          </p:cNvCxnSpPr>
          <p:nvPr/>
        </p:nvCxnSpPr>
        <p:spPr>
          <a:xfrm>
            <a:off x="3372121" y="4929052"/>
            <a:ext cx="411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29C199-313E-40BE-9AD4-BDDE22411147}"/>
              </a:ext>
            </a:extLst>
          </p:cNvPr>
          <p:cNvCxnSpPr>
            <a:cxnSpLocks/>
          </p:cNvCxnSpPr>
          <p:nvPr/>
        </p:nvCxnSpPr>
        <p:spPr>
          <a:xfrm>
            <a:off x="3372121" y="4146467"/>
            <a:ext cx="411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DCC108-36CF-47BC-8A33-00A2703BCC3A}"/>
              </a:ext>
            </a:extLst>
          </p:cNvPr>
          <p:cNvCxnSpPr>
            <a:cxnSpLocks/>
          </p:cNvCxnSpPr>
          <p:nvPr/>
        </p:nvCxnSpPr>
        <p:spPr>
          <a:xfrm>
            <a:off x="3372121" y="3363882"/>
            <a:ext cx="411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761EA-CD1D-4283-B0DF-9DA41CFFA286}"/>
              </a:ext>
            </a:extLst>
          </p:cNvPr>
          <p:cNvCxnSpPr>
            <a:cxnSpLocks/>
          </p:cNvCxnSpPr>
          <p:nvPr/>
        </p:nvCxnSpPr>
        <p:spPr>
          <a:xfrm>
            <a:off x="3372121" y="2581297"/>
            <a:ext cx="411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199AF-02DB-4699-A619-516551E9065A}"/>
              </a:ext>
            </a:extLst>
          </p:cNvPr>
          <p:cNvCxnSpPr>
            <a:cxnSpLocks/>
          </p:cNvCxnSpPr>
          <p:nvPr/>
        </p:nvCxnSpPr>
        <p:spPr>
          <a:xfrm flipV="1">
            <a:off x="3890283" y="1567545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6ED6F-CA4E-410F-A834-2580674A8FEA}"/>
              </a:ext>
            </a:extLst>
          </p:cNvPr>
          <p:cNvCxnSpPr>
            <a:cxnSpLocks/>
          </p:cNvCxnSpPr>
          <p:nvPr/>
        </p:nvCxnSpPr>
        <p:spPr>
          <a:xfrm flipV="1">
            <a:off x="4473306" y="1567545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1415EB-AA78-47F3-BB7A-1ECC7F2586A5}"/>
              </a:ext>
            </a:extLst>
          </p:cNvPr>
          <p:cNvCxnSpPr>
            <a:cxnSpLocks/>
          </p:cNvCxnSpPr>
          <p:nvPr/>
        </p:nvCxnSpPr>
        <p:spPr>
          <a:xfrm flipV="1">
            <a:off x="5056329" y="1567545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5C4E0B-AB48-4865-892D-2622213C7525}"/>
              </a:ext>
            </a:extLst>
          </p:cNvPr>
          <p:cNvCxnSpPr>
            <a:cxnSpLocks/>
          </p:cNvCxnSpPr>
          <p:nvPr/>
        </p:nvCxnSpPr>
        <p:spPr>
          <a:xfrm flipV="1">
            <a:off x="5639352" y="1567545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A439AB-9B39-4E15-BB6C-49797D328E5D}"/>
              </a:ext>
            </a:extLst>
          </p:cNvPr>
          <p:cNvCxnSpPr>
            <a:cxnSpLocks/>
          </p:cNvCxnSpPr>
          <p:nvPr/>
        </p:nvCxnSpPr>
        <p:spPr>
          <a:xfrm flipV="1">
            <a:off x="6222375" y="1567545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9FE4FD65-AED3-4C89-AC92-F4DAFFF8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3036" y="4981445"/>
            <a:ext cx="365760" cy="36576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12A4DD0C-A70E-4F38-8164-CFA356DE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6569" y="4276776"/>
            <a:ext cx="365760" cy="36576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67C1A7A5-B33F-4892-AE9B-A912C86E5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5555" y="3525519"/>
            <a:ext cx="365760" cy="36576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46A853EC-8A97-41BC-9B6C-C479BE80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8427" y="1968571"/>
            <a:ext cx="365760" cy="36576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62DAA03D-1ED0-49DF-80E4-0F207D77D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477" y="2721020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C6A086-6902-4708-A1CD-DB8537B27920}"/>
              </a:ext>
            </a:extLst>
          </p:cNvPr>
          <p:cNvSpPr txBox="1"/>
          <p:nvPr/>
        </p:nvSpPr>
        <p:spPr>
          <a:xfrm>
            <a:off x="766025" y="278329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Somewhat Acceptable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46523-3D5D-45E0-88C7-688AEFB2344D}"/>
              </a:ext>
            </a:extLst>
          </p:cNvPr>
          <p:cNvSpPr txBox="1"/>
          <p:nvPr/>
        </p:nvSpPr>
        <p:spPr>
          <a:xfrm>
            <a:off x="2231169" y="353631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Marginal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FA0008-C1E9-41AD-A4E7-9C22D3F37CB5}"/>
              </a:ext>
            </a:extLst>
          </p:cNvPr>
          <p:cNvSpPr txBox="1"/>
          <p:nvPr/>
        </p:nvSpPr>
        <p:spPr>
          <a:xfrm>
            <a:off x="525574" y="4303689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Somewhat Unacceptable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A477E9-FBA6-4917-93CB-18E01B8F9862}"/>
              </a:ext>
            </a:extLst>
          </p:cNvPr>
          <p:cNvSpPr txBox="1"/>
          <p:nvPr/>
        </p:nvSpPr>
        <p:spPr>
          <a:xfrm>
            <a:off x="1702178" y="495721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Unacceptable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923F2-928F-4EDA-866A-A2CD48BA8CA2}"/>
              </a:ext>
            </a:extLst>
          </p:cNvPr>
          <p:cNvSpPr txBox="1"/>
          <p:nvPr/>
        </p:nvSpPr>
        <p:spPr>
          <a:xfrm>
            <a:off x="1942629" y="189450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Acceptable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242014-47A4-428E-9E30-EEA323C78C10}"/>
              </a:ext>
            </a:extLst>
          </p:cNvPr>
          <p:cNvCxnSpPr>
            <a:cxnSpLocks/>
          </p:cNvCxnSpPr>
          <p:nvPr/>
        </p:nvCxnSpPr>
        <p:spPr>
          <a:xfrm>
            <a:off x="3372121" y="1798712"/>
            <a:ext cx="411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B2EDF8-F57D-4D0C-994A-51BC2E88ADE1}"/>
              </a:ext>
            </a:extLst>
          </p:cNvPr>
          <p:cNvCxnSpPr>
            <a:cxnSpLocks/>
          </p:cNvCxnSpPr>
          <p:nvPr/>
        </p:nvCxnSpPr>
        <p:spPr>
          <a:xfrm flipH="1" flipV="1">
            <a:off x="6805398" y="1567545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Checkmark">
            <a:extLst>
              <a:ext uri="{FF2B5EF4-FFF2-40B4-BE49-F238E27FC236}">
                <a16:creationId xmlns:a16="http://schemas.microsoft.com/office/drawing/2014/main" id="{083577C2-4BF6-4A58-BC1F-AC4855AE9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048" y="2720293"/>
            <a:ext cx="365760" cy="36576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C760B60-91AB-44ED-ADDA-9FB394211C25}"/>
              </a:ext>
            </a:extLst>
          </p:cNvPr>
          <p:cNvSpPr txBox="1"/>
          <p:nvPr/>
        </p:nvSpPr>
        <p:spPr>
          <a:xfrm rot="2802694">
            <a:off x="3426443" y="56393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BEE783-2A75-43AC-B047-EF60AF7FDFE6}"/>
              </a:ext>
            </a:extLst>
          </p:cNvPr>
          <p:cNvSpPr txBox="1"/>
          <p:nvPr/>
        </p:nvSpPr>
        <p:spPr>
          <a:xfrm rot="2802694">
            <a:off x="3997742" y="5652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4593AA-36A4-423E-BBEF-A826BE1B3CE0}"/>
              </a:ext>
            </a:extLst>
          </p:cNvPr>
          <p:cNvSpPr txBox="1"/>
          <p:nvPr/>
        </p:nvSpPr>
        <p:spPr>
          <a:xfrm rot="2802694">
            <a:off x="4587476" y="5652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500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463DB9-0B7E-473A-81A3-C235F84D97BF}"/>
              </a:ext>
            </a:extLst>
          </p:cNvPr>
          <p:cNvSpPr txBox="1"/>
          <p:nvPr/>
        </p:nvSpPr>
        <p:spPr>
          <a:xfrm rot="2802694">
            <a:off x="5125113" y="569071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23D05C-3D6E-418C-9980-69C618C57656}"/>
              </a:ext>
            </a:extLst>
          </p:cNvPr>
          <p:cNvSpPr txBox="1"/>
          <p:nvPr/>
        </p:nvSpPr>
        <p:spPr>
          <a:xfrm rot="2802694">
            <a:off x="5714847" y="569071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1500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C3AAFA-FD44-4171-A531-7A65A07C347B}"/>
              </a:ext>
            </a:extLst>
          </p:cNvPr>
          <p:cNvSpPr txBox="1"/>
          <p:nvPr/>
        </p:nvSpPr>
        <p:spPr>
          <a:xfrm rot="2802694">
            <a:off x="6286146" y="570413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DA70F8-1B68-4D44-A98A-0156A256A259}"/>
              </a:ext>
            </a:extLst>
          </p:cNvPr>
          <p:cNvSpPr txBox="1"/>
          <p:nvPr/>
        </p:nvSpPr>
        <p:spPr>
          <a:xfrm>
            <a:off x="4255905" y="6341425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Flow Rate (</a:t>
            </a:r>
            <a:r>
              <a:rPr lang="en-US" dirty="0" err="1">
                <a:latin typeface="Comic Sans MS" panose="030F0702030302020204" pitchFamily="66" charset="0"/>
              </a:rPr>
              <a:t>cfs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C4B8F5-D68B-4446-8A21-75AAF1458494}"/>
              </a:ext>
            </a:extLst>
          </p:cNvPr>
          <p:cNvSpPr txBox="1"/>
          <p:nvPr/>
        </p:nvSpPr>
        <p:spPr>
          <a:xfrm rot="2802694">
            <a:off x="6908893" y="56907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3000</a:t>
            </a:r>
          </a:p>
        </p:txBody>
      </p:sp>
      <p:pic>
        <p:nvPicPr>
          <p:cNvPr id="87" name="Graphic 86" descr="Checkmark">
            <a:extLst>
              <a:ext uri="{FF2B5EF4-FFF2-40B4-BE49-F238E27FC236}">
                <a16:creationId xmlns:a16="http://schemas.microsoft.com/office/drawing/2014/main" id="{DB8D8163-447D-4FD4-9D5C-7E9BC3BC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505" y="4327043"/>
            <a:ext cx="365760" cy="365760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E4E844-3F91-4912-A55D-9BCF7483148A}"/>
              </a:ext>
            </a:extLst>
          </p:cNvPr>
          <p:cNvCxnSpPr>
            <a:cxnSpLocks/>
          </p:cNvCxnSpPr>
          <p:nvPr/>
        </p:nvCxnSpPr>
        <p:spPr>
          <a:xfrm flipH="1" flipV="1">
            <a:off x="7486570" y="1592581"/>
            <a:ext cx="0" cy="39319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6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Wlostowski</dc:creator>
  <cp:lastModifiedBy>Adam Wlostowski</cp:lastModifiedBy>
  <cp:revision>6</cp:revision>
  <dcterms:created xsi:type="dcterms:W3CDTF">2020-05-30T12:48:39Z</dcterms:created>
  <dcterms:modified xsi:type="dcterms:W3CDTF">2020-06-01T14:30:47Z</dcterms:modified>
</cp:coreProperties>
</file>