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09700"/>
            <a:ext cx="102774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4786322"/>
            <a:ext cx="8229600" cy="83977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54419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99250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PresentationFormat>全屏显示(4:3)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zhoucong</dc:creator>
  <cp:lastModifiedBy>zhoucong</cp:lastModifiedBy>
  <cp:revision>4</cp:revision>
  <dcterms:created xsi:type="dcterms:W3CDTF">2012-10-27T04:08:51Z</dcterms:created>
  <dcterms:modified xsi:type="dcterms:W3CDTF">2012-10-27T04:21:52Z</dcterms:modified>
</cp:coreProperties>
</file>